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1"/>
  </p:sldMasterIdLst>
  <p:notesMasterIdLst>
    <p:notesMasterId r:id="rId6"/>
  </p:notesMasterIdLst>
  <p:sldIdLst>
    <p:sldId id="2929" r:id="rId2"/>
    <p:sldId id="2927" r:id="rId3"/>
    <p:sldId id="2928" r:id="rId4"/>
    <p:sldId id="2738"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2184709-1AB6-41AE-90A1-8BC6ABAE709F}" v="11" dt="2025-11-18T07:22:05.36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20" autoAdjust="0"/>
    <p:restoredTop sz="94660"/>
  </p:normalViewPr>
  <p:slideViewPr>
    <p:cSldViewPr snapToGrid="0">
      <p:cViewPr varScale="1">
        <p:scale>
          <a:sx n="90" d="100"/>
          <a:sy n="90" d="100"/>
        </p:scale>
        <p:origin x="1262"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哲太 加藤" userId="2ec0628d46d1f86a" providerId="LiveId" clId="{EAE1D9D0-7A93-4B56-BEFD-BB40BE97C065}"/>
    <pc:docChg chg="undo custSel addSld modSld">
      <pc:chgData name="哲太 加藤" userId="2ec0628d46d1f86a" providerId="LiveId" clId="{EAE1D9D0-7A93-4B56-BEFD-BB40BE97C065}" dt="2025-11-18T07:22:21.817" v="144" actId="20577"/>
      <pc:docMkLst>
        <pc:docMk/>
      </pc:docMkLst>
      <pc:sldChg chg="modNotesTx">
        <pc:chgData name="哲太 加藤" userId="2ec0628d46d1f86a" providerId="LiveId" clId="{EAE1D9D0-7A93-4B56-BEFD-BB40BE97C065}" dt="2025-11-18T07:15:18.077" v="133" actId="20577"/>
        <pc:sldMkLst>
          <pc:docMk/>
          <pc:sldMk cId="448408231" sldId="2738"/>
        </pc:sldMkLst>
      </pc:sldChg>
      <pc:sldChg chg="modNotesTx">
        <pc:chgData name="哲太 加藤" userId="2ec0628d46d1f86a" providerId="LiveId" clId="{EAE1D9D0-7A93-4B56-BEFD-BB40BE97C065}" dt="2025-11-18T07:22:21.817" v="144" actId="20577"/>
        <pc:sldMkLst>
          <pc:docMk/>
          <pc:sldMk cId="658368951" sldId="2927"/>
        </pc:sldMkLst>
      </pc:sldChg>
      <pc:sldChg chg="addAnim delAnim modAnim">
        <pc:chgData name="哲太 加藤" userId="2ec0628d46d1f86a" providerId="LiveId" clId="{EAE1D9D0-7A93-4B56-BEFD-BB40BE97C065}" dt="2025-11-18T07:02:56.667" v="76"/>
        <pc:sldMkLst>
          <pc:docMk/>
          <pc:sldMk cId="1820382861" sldId="2928"/>
        </pc:sldMkLst>
      </pc:sldChg>
      <pc:sldChg chg="delSp modSp mod delAnim modNotesTx">
        <pc:chgData name="哲太 加藤" userId="2ec0628d46d1f86a" providerId="LiveId" clId="{EAE1D9D0-7A93-4B56-BEFD-BB40BE97C065}" dt="2025-11-18T07:20:29.782" v="136" actId="14100"/>
        <pc:sldMkLst>
          <pc:docMk/>
          <pc:sldMk cId="2691420967" sldId="2929"/>
        </pc:sldMkLst>
        <pc:spChg chg="mod">
          <ac:chgData name="哲太 加藤" userId="2ec0628d46d1f86a" providerId="LiveId" clId="{EAE1D9D0-7A93-4B56-BEFD-BB40BE97C065}" dt="2025-11-18T07:20:25.109" v="135" actId="14100"/>
          <ac:spMkLst>
            <pc:docMk/>
            <pc:sldMk cId="2691420967" sldId="2929"/>
            <ac:spMk id="7" creationId="{45A64DDE-EB91-D88C-FF16-B61C703A8CFA}"/>
          </ac:spMkLst>
        </pc:spChg>
        <pc:spChg chg="mod">
          <ac:chgData name="哲太 加藤" userId="2ec0628d46d1f86a" providerId="LiveId" clId="{EAE1D9D0-7A93-4B56-BEFD-BB40BE97C065}" dt="2025-11-18T07:20:29.782" v="136" actId="14100"/>
          <ac:spMkLst>
            <pc:docMk/>
            <pc:sldMk cId="2691420967" sldId="2929"/>
            <ac:spMk id="12" creationId="{86C2284C-CCD6-ADFE-57E5-C29CC1C3DB92}"/>
          </ac:spMkLst>
        </pc:spChg>
        <pc:picChg chg="del">
          <ac:chgData name="哲太 加藤" userId="2ec0628d46d1f86a" providerId="LiveId" clId="{EAE1D9D0-7A93-4B56-BEFD-BB40BE97C065}" dt="2025-11-18T07:20:13.200" v="134" actId="478"/>
          <ac:picMkLst>
            <pc:docMk/>
            <pc:sldMk cId="2691420967" sldId="2929"/>
            <ac:picMk id="5" creationId="{C6207289-EC78-B8E5-4D32-ACC745E29EC9}"/>
          </ac:picMkLst>
        </pc:picChg>
      </pc:sldChg>
      <pc:sldChg chg="modSp new mod">
        <pc:chgData name="哲太 加藤" userId="2ec0628d46d1f86a" providerId="LiveId" clId="{EAE1D9D0-7A93-4B56-BEFD-BB40BE97C065}" dt="2025-11-18T07:00:38.887" v="74" actId="20577"/>
        <pc:sldMkLst>
          <pc:docMk/>
          <pc:sldMk cId="2938545072" sldId="2930"/>
        </pc:sldMkLst>
        <pc:spChg chg="mod">
          <ac:chgData name="哲太 加藤" userId="2ec0628d46d1f86a" providerId="LiveId" clId="{EAE1D9D0-7A93-4B56-BEFD-BB40BE97C065}" dt="2025-11-18T06:58:53.531" v="37" actId="14100"/>
          <ac:spMkLst>
            <pc:docMk/>
            <pc:sldMk cId="2938545072" sldId="2930"/>
            <ac:spMk id="2" creationId="{11555A65-7093-0E73-07C1-279FFB37085D}"/>
          </ac:spMkLst>
        </pc:spChg>
        <pc:spChg chg="mod">
          <ac:chgData name="哲太 加藤" userId="2ec0628d46d1f86a" providerId="LiveId" clId="{EAE1D9D0-7A93-4B56-BEFD-BB40BE97C065}" dt="2025-11-18T07:00:38.887" v="74" actId="20577"/>
          <ac:spMkLst>
            <pc:docMk/>
            <pc:sldMk cId="2938545072" sldId="2930"/>
            <ac:spMk id="3" creationId="{CAD3A6E9-3AB2-28DF-7CB5-B8B27EB5B3C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C00740-00B6-4BC8-A2B3-7F71C4CDF92A}" type="datetimeFigureOut">
              <a:rPr kumimoji="1" lang="ja-JP" altLang="en-US" smtClean="0"/>
              <a:t>2025/11/19</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579A9A-B31E-4785-9867-DA93EA03CCBF}" type="slidenum">
              <a:rPr kumimoji="1" lang="ja-JP" altLang="en-US" smtClean="0"/>
              <a:t>‹#›</a:t>
            </a:fld>
            <a:endParaRPr kumimoji="1" lang="ja-JP" altLang="en-US"/>
          </a:p>
        </p:txBody>
      </p:sp>
    </p:spTree>
    <p:extLst>
      <p:ext uri="{BB962C8B-B14F-4D97-AF65-F5344CB8AC3E}">
        <p14:creationId xmlns:p14="http://schemas.microsoft.com/office/powerpoint/2010/main" val="133519638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85CF62-9DFA-9FAB-C27A-C90706FDEBC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D0C349A-5EE2-9F7D-2DC4-CA380453EDA9}"/>
              </a:ext>
            </a:extLst>
          </p:cNvPr>
          <p:cNvSpPr>
            <a:spLocks noGrp="1" noRot="1" noChangeAspect="1"/>
          </p:cNvSpPr>
          <p:nvPr>
            <p:ph type="sldImg"/>
          </p:nvPr>
        </p:nvSpPr>
        <p:spPr>
          <a:xfrm>
            <a:off x="1212850" y="1262063"/>
            <a:ext cx="4546600" cy="3409950"/>
          </a:xfrm>
          <a:prstGeom prst="rect">
            <a:avLst/>
          </a:prstGeom>
          <a:noFill/>
          <a:ln w="12700">
            <a:solidFill>
              <a:prstClr val="black"/>
            </a:solidFill>
          </a:ln>
        </p:spPr>
      </p:sp>
      <p:sp>
        <p:nvSpPr>
          <p:cNvPr id="3" name="ノート プレースホルダー 2">
            <a:extLst>
              <a:ext uri="{FF2B5EF4-FFF2-40B4-BE49-F238E27FC236}">
                <a16:creationId xmlns:a16="http://schemas.microsoft.com/office/drawing/2014/main" id="{77932F2D-3467-3948-AF96-748E14AB465B}"/>
              </a:ext>
            </a:extLst>
          </p:cNvPr>
          <p:cNvSpPr>
            <a:spLocks noGrp="1"/>
          </p:cNvSpPr>
          <p:nvPr>
            <p:ph type="body" idx="1"/>
          </p:nvPr>
        </p:nvSpPr>
        <p:spPr/>
        <p:txBody>
          <a:bodyPr/>
          <a:lstStyle/>
          <a:p>
            <a:r>
              <a:rPr kumimoji="1" lang="ja-JP" altLang="en-US" dirty="0"/>
              <a:t>医薬品の乱用はどんな時に始めることが多いでしょう？　友達や先輩に誘われて始める人もいますが、自分の悩みや不安からはじめる人もいるようです。</a:t>
            </a:r>
            <a:endParaRPr kumimoji="1" lang="en-US" altLang="ja-JP" dirty="0"/>
          </a:p>
          <a:p>
            <a:r>
              <a:rPr kumimoji="1" lang="ja-JP" altLang="en-US" dirty="0"/>
              <a:t>こんな時を考えてみましょう。　「おもしろくない、元気が出ない」と悩んだ時。「演者：以下文章フォロー」</a:t>
            </a:r>
          </a:p>
          <a:p>
            <a:endParaRPr kumimoji="1" lang="ja-JP" altLang="en-US" dirty="0"/>
          </a:p>
        </p:txBody>
      </p:sp>
      <p:sp>
        <p:nvSpPr>
          <p:cNvPr id="4" name="スライド番号プレースホルダー 3">
            <a:extLst>
              <a:ext uri="{FF2B5EF4-FFF2-40B4-BE49-F238E27FC236}">
                <a16:creationId xmlns:a16="http://schemas.microsoft.com/office/drawing/2014/main" id="{886B9522-A961-17DD-F685-8E3264CB1560}"/>
              </a:ext>
            </a:extLst>
          </p:cNvPr>
          <p:cNvSpPr>
            <a:spLocks noGrp="1"/>
          </p:cNvSpPr>
          <p:nvPr>
            <p:ph type="sldNum" sz="quarter" idx="5"/>
          </p:nvPr>
        </p:nvSpPr>
        <p:spPr/>
        <p:txBody>
          <a:bodyPr/>
          <a:lstStyle/>
          <a:p>
            <a:pPr marL="0" marR="0" lvl="0" indent="0" algn="r" defTabSz="975376" rtl="0" eaLnBrk="1" fontAlgn="auto" latinLnBrk="0" hangingPunct="1">
              <a:lnSpc>
                <a:spcPct val="100000"/>
              </a:lnSpc>
              <a:spcBef>
                <a:spcPts val="0"/>
              </a:spcBef>
              <a:spcAft>
                <a:spcPts val="0"/>
              </a:spcAft>
              <a:buClrTx/>
              <a:buSzTx/>
              <a:buFontTx/>
              <a:buNone/>
              <a:tabLst/>
              <a:defRPr/>
            </a:pPr>
            <a:fld id="{D25C2996-D7F2-4054-A017-F25BBC9A2B3E}" type="slidenum">
              <a:rPr kumimoji="1" lang="en-US" altLang="ja-JP" sz="1300" b="0" i="0" u="none" strike="noStrike" kern="1200" cap="none" spc="0" normalizeH="0" baseline="0" noProof="0">
                <a:ln>
                  <a:noFill/>
                </a:ln>
                <a:solidFill>
                  <a:srgbClr val="000000"/>
                </a:solidFill>
                <a:effectLst/>
                <a:uLnTx/>
                <a:uFillTx/>
                <a:latin typeface="Arial" charset="0"/>
                <a:ea typeface="ＭＳ Ｐゴシック" panose="020B0600070205080204" pitchFamily="50" charset="-128"/>
                <a:cs typeface="+mn-cs"/>
              </a:rPr>
              <a:pPr marL="0" marR="0" lvl="0" indent="0" algn="r" defTabSz="975376" rtl="0" eaLnBrk="1" fontAlgn="auto" latinLnBrk="0" hangingPunct="1">
                <a:lnSpc>
                  <a:spcPct val="100000"/>
                </a:lnSpc>
                <a:spcBef>
                  <a:spcPts val="0"/>
                </a:spcBef>
                <a:spcAft>
                  <a:spcPts val="0"/>
                </a:spcAft>
                <a:buClrTx/>
                <a:buSzTx/>
                <a:buFontTx/>
                <a:buNone/>
                <a:tabLst/>
                <a:defRPr/>
              </a:pPr>
              <a:t>1</a:t>
            </a:fld>
            <a:endParaRPr kumimoji="1" lang="en-US" altLang="ja-JP" sz="1300" b="0" i="0" u="none" strike="noStrike" kern="1200" cap="none" spc="0" normalizeH="0" baseline="0" noProof="0">
              <a:ln>
                <a:noFill/>
              </a:ln>
              <a:solidFill>
                <a:srgbClr val="000000"/>
              </a:solidFill>
              <a:effectLst/>
              <a:uLnTx/>
              <a:uFillTx/>
              <a:latin typeface="Arial" charset="0"/>
              <a:ea typeface="ＭＳ Ｐゴシック" panose="020B0600070205080204" pitchFamily="50" charset="-128"/>
              <a:cs typeface="+mn-cs"/>
            </a:endParaRPr>
          </a:p>
        </p:txBody>
      </p:sp>
    </p:spTree>
    <p:extLst>
      <p:ext uri="{BB962C8B-B14F-4D97-AF65-F5344CB8AC3E}">
        <p14:creationId xmlns:p14="http://schemas.microsoft.com/office/powerpoint/2010/main" val="23683234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212850" y="1262063"/>
            <a:ext cx="4546600" cy="3409950"/>
          </a:xfrm>
          <a:prstGeom prst="rect">
            <a:avLst/>
          </a:prstGeom>
          <a:noFill/>
          <a:ln w="12700">
            <a:solidFill>
              <a:prstClr val="black"/>
            </a:solidFill>
          </a:ln>
        </p:spPr>
      </p:sp>
      <p:sp>
        <p:nvSpPr>
          <p:cNvPr id="3" name="ノート プレースホルダー 2"/>
          <p:cNvSpPr>
            <a:spLocks noGrp="1"/>
          </p:cNvSpPr>
          <p:nvPr>
            <p:ph type="body" idx="1"/>
          </p:nvPr>
        </p:nvSpPr>
        <p:spPr/>
        <p:txBody>
          <a:bodyPr/>
          <a:lstStyle/>
          <a:p>
            <a:r>
              <a:rPr kumimoji="1" lang="ja-JP" altLang="en-US" dirty="0"/>
              <a:t>スマホやともだちから「この薬で」　「楽しくて元気な気分になれます」「以下文章フォロー」などの情報が入ってきても。</a:t>
            </a:r>
          </a:p>
          <a:p>
            <a:r>
              <a:rPr kumimoji="1" lang="ja-JP" altLang="en-US" dirty="0"/>
              <a:t>ちょっと待って！　薬には必ずルールがあります。</a:t>
            </a:r>
          </a:p>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75376" rtl="0" eaLnBrk="1" fontAlgn="auto" latinLnBrk="0" hangingPunct="1">
              <a:lnSpc>
                <a:spcPct val="100000"/>
              </a:lnSpc>
              <a:spcBef>
                <a:spcPts val="0"/>
              </a:spcBef>
              <a:spcAft>
                <a:spcPts val="0"/>
              </a:spcAft>
              <a:buClrTx/>
              <a:buSzTx/>
              <a:buFontTx/>
              <a:buNone/>
              <a:tabLst/>
              <a:defRPr/>
            </a:pPr>
            <a:fld id="{D25C2996-D7F2-4054-A017-F25BBC9A2B3E}" type="slidenum">
              <a:rPr kumimoji="1" lang="en-US" altLang="ja-JP" sz="1300" b="0" i="0" u="none" strike="noStrike" kern="1200" cap="none" spc="0" normalizeH="0" baseline="0" noProof="0">
                <a:ln>
                  <a:noFill/>
                </a:ln>
                <a:solidFill>
                  <a:srgbClr val="000000"/>
                </a:solidFill>
                <a:effectLst/>
                <a:uLnTx/>
                <a:uFillTx/>
                <a:latin typeface="Arial" charset="0"/>
                <a:ea typeface="ＭＳ Ｐゴシック" panose="020B0600070205080204" pitchFamily="50" charset="-128"/>
                <a:cs typeface="+mn-cs"/>
              </a:rPr>
              <a:pPr marL="0" marR="0" lvl="0" indent="0" algn="r" defTabSz="975376" rtl="0" eaLnBrk="1" fontAlgn="auto" latinLnBrk="0" hangingPunct="1">
                <a:lnSpc>
                  <a:spcPct val="100000"/>
                </a:lnSpc>
                <a:spcBef>
                  <a:spcPts val="0"/>
                </a:spcBef>
                <a:spcAft>
                  <a:spcPts val="0"/>
                </a:spcAft>
                <a:buClrTx/>
                <a:buSzTx/>
                <a:buFontTx/>
                <a:buNone/>
                <a:tabLst/>
                <a:defRPr/>
              </a:pPr>
              <a:t>2</a:t>
            </a:fld>
            <a:endParaRPr kumimoji="1" lang="en-US" altLang="ja-JP" sz="1300" b="0" i="0" u="none" strike="noStrike" kern="1200" cap="none" spc="0" normalizeH="0" baseline="0" noProof="0">
              <a:ln>
                <a:noFill/>
              </a:ln>
              <a:solidFill>
                <a:srgbClr val="000000"/>
              </a:solidFill>
              <a:effectLst/>
              <a:uLnTx/>
              <a:uFillTx/>
              <a:latin typeface="Arial" charset="0"/>
              <a:ea typeface="ＭＳ Ｐゴシック" panose="020B0600070205080204" pitchFamily="50" charset="-128"/>
              <a:cs typeface="+mn-cs"/>
            </a:endParaRPr>
          </a:p>
        </p:txBody>
      </p:sp>
    </p:spTree>
    <p:extLst>
      <p:ext uri="{BB962C8B-B14F-4D97-AF65-F5344CB8AC3E}">
        <p14:creationId xmlns:p14="http://schemas.microsoft.com/office/powerpoint/2010/main" val="25449891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212850" y="1262063"/>
            <a:ext cx="4546600" cy="3409950"/>
          </a:xfrm>
          <a:prstGeom prst="rect">
            <a:avLst/>
          </a:prstGeom>
          <a:noFill/>
          <a:ln w="12700">
            <a:solidFill>
              <a:prstClr val="black"/>
            </a:solidFill>
          </a:ln>
        </p:spPr>
      </p:sp>
      <p:sp>
        <p:nvSpPr>
          <p:cNvPr id="3" name="ノート プレースホルダー 2"/>
          <p:cNvSpPr>
            <a:spLocks noGrp="1"/>
          </p:cNvSpPr>
          <p:nvPr>
            <p:ph type="body" idx="1"/>
          </p:nvPr>
        </p:nvSpPr>
        <p:spPr/>
        <p:txBody>
          <a:bodyPr/>
          <a:lstStyle/>
          <a:p>
            <a:r>
              <a:rPr kumimoji="1" lang="ja-JP" altLang="en-US" dirty="0"/>
              <a:t>　（テンポよく）「いまの自分は」「けがじゃない、病気じゃない」　「演者：以下文章フォロー」</a:t>
            </a:r>
          </a:p>
          <a:p>
            <a:r>
              <a:rPr kumimoji="1" lang="ja-JP" altLang="en-US" dirty="0"/>
              <a:t>正しい知識でさそいにだまされないことが大切です。</a:t>
            </a:r>
          </a:p>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75376" rtl="0" eaLnBrk="1" fontAlgn="auto" latinLnBrk="0" hangingPunct="1">
              <a:lnSpc>
                <a:spcPct val="100000"/>
              </a:lnSpc>
              <a:spcBef>
                <a:spcPts val="0"/>
              </a:spcBef>
              <a:spcAft>
                <a:spcPts val="0"/>
              </a:spcAft>
              <a:buClrTx/>
              <a:buSzTx/>
              <a:buFontTx/>
              <a:buNone/>
              <a:tabLst/>
              <a:defRPr/>
            </a:pPr>
            <a:fld id="{D25C2996-D7F2-4054-A017-F25BBC9A2B3E}" type="slidenum">
              <a:rPr kumimoji="1" lang="en-US" altLang="ja-JP" sz="1300" b="0" i="0" u="none" strike="noStrike" kern="1200" cap="none" spc="0" normalizeH="0" baseline="0" noProof="0">
                <a:ln>
                  <a:noFill/>
                </a:ln>
                <a:solidFill>
                  <a:srgbClr val="000000"/>
                </a:solidFill>
                <a:effectLst/>
                <a:uLnTx/>
                <a:uFillTx/>
                <a:latin typeface="Arial" charset="0"/>
                <a:ea typeface="ＭＳ Ｐゴシック" panose="020B0600070205080204" pitchFamily="50" charset="-128"/>
                <a:cs typeface="+mn-cs"/>
              </a:rPr>
              <a:pPr marL="0" marR="0" lvl="0" indent="0" algn="r" defTabSz="975376" rtl="0" eaLnBrk="1" fontAlgn="auto" latinLnBrk="0" hangingPunct="1">
                <a:lnSpc>
                  <a:spcPct val="100000"/>
                </a:lnSpc>
                <a:spcBef>
                  <a:spcPts val="0"/>
                </a:spcBef>
                <a:spcAft>
                  <a:spcPts val="0"/>
                </a:spcAft>
                <a:buClrTx/>
                <a:buSzTx/>
                <a:buFontTx/>
                <a:buNone/>
                <a:tabLst/>
                <a:defRPr/>
              </a:pPr>
              <a:t>3</a:t>
            </a:fld>
            <a:endParaRPr kumimoji="1" lang="en-US" altLang="ja-JP" sz="1300" b="0" i="0" u="none" strike="noStrike" kern="1200" cap="none" spc="0" normalizeH="0" baseline="0" noProof="0">
              <a:ln>
                <a:noFill/>
              </a:ln>
              <a:solidFill>
                <a:srgbClr val="000000"/>
              </a:solidFill>
              <a:effectLst/>
              <a:uLnTx/>
              <a:uFillTx/>
              <a:latin typeface="Arial" charset="0"/>
              <a:ea typeface="ＭＳ Ｐゴシック" panose="020B0600070205080204" pitchFamily="50" charset="-128"/>
              <a:cs typeface="+mn-cs"/>
            </a:endParaRPr>
          </a:p>
        </p:txBody>
      </p:sp>
    </p:spTree>
    <p:extLst>
      <p:ext uri="{BB962C8B-B14F-4D97-AF65-F5344CB8AC3E}">
        <p14:creationId xmlns:p14="http://schemas.microsoft.com/office/powerpoint/2010/main" val="29865971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60438" y="757238"/>
            <a:ext cx="5051425" cy="3787775"/>
          </a:xfrm>
          <a:prstGeom prst="rect">
            <a:avLst/>
          </a:prstGeom>
        </p:spPr>
      </p:sp>
      <p:sp>
        <p:nvSpPr>
          <p:cNvPr id="3" name="ノート プレースホルダー 2"/>
          <p:cNvSpPr>
            <a:spLocks noGrp="1"/>
          </p:cNvSpPr>
          <p:nvPr>
            <p:ph type="body" idx="1"/>
          </p:nvPr>
        </p:nvSpPr>
        <p:spPr/>
        <p:txBody>
          <a:bodyPr/>
          <a:lstStyle/>
          <a:p>
            <a:r>
              <a:rPr kumimoji="1" lang="ja-JP" altLang="en-US" dirty="0"/>
              <a:t>まとめましょう。</a:t>
            </a:r>
          </a:p>
          <a:p>
            <a:r>
              <a:rPr kumimoji="1" lang="ja-JP" altLang="en-US" dirty="0"/>
              <a:t>・薬は病気やけがを治して、元気にしてくれるものです。</a:t>
            </a:r>
          </a:p>
          <a:p>
            <a:r>
              <a:rPr kumimoji="1" lang="ja-JP" altLang="en-US" dirty="0"/>
              <a:t>・薬には必ず決まりがあります。</a:t>
            </a:r>
          </a:p>
          <a:p>
            <a:r>
              <a:rPr kumimoji="1" lang="ja-JP" altLang="en-US" dirty="0"/>
              <a:t>・薬は薬局や病院で、薬剤師さんからしどうを受けて受け取るものです。</a:t>
            </a:r>
          </a:p>
          <a:p>
            <a:r>
              <a:rPr kumimoji="1" lang="ja-JP" altLang="en-US" dirty="0"/>
              <a:t>そして元気になります。</a:t>
            </a:r>
          </a:p>
          <a:p>
            <a:r>
              <a:rPr kumimoji="1" lang="en-US" altLang="ja-JP" dirty="0"/>
              <a:t>【Click】</a:t>
            </a:r>
          </a:p>
          <a:p>
            <a:r>
              <a:rPr kumimoji="1" lang="ja-JP" altLang="en-US" dirty="0"/>
              <a:t>薬物は、病気やケガじゃない時に、決まりがなく使い、スマホの情報や先輩や知らない人などの誘いやおどしや誘惑に負けてこっそり使って、体や心、人間までもこわれてしまいます。</a:t>
            </a:r>
          </a:p>
          <a:p>
            <a:r>
              <a:rPr kumimoji="1" lang="ja-JP" altLang="en-US" dirty="0"/>
              <a:t>このように、対比して考えると理解しやすいです。正しく判断できる力もついてくると思います。</a:t>
            </a:r>
          </a:p>
          <a:p>
            <a:r>
              <a:rPr kumimoji="1" lang="ja-JP" altLang="en-US" dirty="0"/>
              <a:t>薬物の誘いに</a:t>
            </a:r>
            <a:r>
              <a:rPr kumimoji="1" lang="ja-JP" altLang="en-US"/>
              <a:t>対して、負けない自分をつくるため</a:t>
            </a:r>
            <a:r>
              <a:rPr kumimoji="1" lang="ja-JP" altLang="en-US" dirty="0"/>
              <a:t>には、薬についての正しい知識が必要です。</a:t>
            </a:r>
          </a:p>
          <a:p>
            <a:endParaRPr kumimoji="1" lang="en-US" altLang="ja-JP" dirty="0"/>
          </a:p>
        </p:txBody>
      </p:sp>
      <p:sp>
        <p:nvSpPr>
          <p:cNvPr id="4" name="スライド番号プレースホルダー 3"/>
          <p:cNvSpPr>
            <a:spLocks noGrp="1"/>
          </p:cNvSpPr>
          <p:nvPr>
            <p:ph type="sldNum" sz="quarter" idx="5"/>
          </p:nvPr>
        </p:nvSpPr>
        <p:spPr/>
        <p:txBody>
          <a:bodyPr/>
          <a:lstStyle/>
          <a:p>
            <a:pPr marL="0" marR="0" lvl="0" indent="0" algn="r" defTabSz="1030577" rtl="0" eaLnBrk="1" fontAlgn="base" latinLnBrk="0" hangingPunct="1">
              <a:lnSpc>
                <a:spcPct val="100000"/>
              </a:lnSpc>
              <a:spcBef>
                <a:spcPct val="0"/>
              </a:spcBef>
              <a:spcAft>
                <a:spcPct val="0"/>
              </a:spcAft>
              <a:buClrTx/>
              <a:buSzTx/>
              <a:buFontTx/>
              <a:buNone/>
              <a:tabLst/>
              <a:defRPr/>
            </a:pPr>
            <a:fld id="{D25C2996-D7F2-4054-A017-F25BBC9A2B3E}" type="slidenum">
              <a:rPr kumimoji="1" lang="en-US" altLang="ja-JP" sz="1400" b="0" i="0" u="none" strike="noStrike" kern="1200" cap="none" spc="0" normalizeH="0" baseline="0" noProof="0">
                <a:ln>
                  <a:noFill/>
                </a:ln>
                <a:solidFill>
                  <a:srgbClr val="000000"/>
                </a:solidFill>
                <a:effectLst/>
                <a:uLnTx/>
                <a:uFillTx/>
                <a:latin typeface="Arial" charset="0"/>
                <a:ea typeface="ＭＳ Ｐゴシック" pitchFamily="50" charset="-128"/>
                <a:cs typeface="+mn-cs"/>
              </a:rPr>
              <a:pPr marL="0" marR="0" lvl="0" indent="0" algn="r" defTabSz="1030577" rtl="0" eaLnBrk="1" fontAlgn="base" latinLnBrk="0" hangingPunct="1">
                <a:lnSpc>
                  <a:spcPct val="100000"/>
                </a:lnSpc>
                <a:spcBef>
                  <a:spcPct val="0"/>
                </a:spcBef>
                <a:spcAft>
                  <a:spcPct val="0"/>
                </a:spcAft>
                <a:buClrTx/>
                <a:buSzTx/>
                <a:buFontTx/>
                <a:buNone/>
                <a:tabLst/>
                <a:defRPr/>
              </a:pPr>
              <a:t>4</a:t>
            </a:fld>
            <a:endParaRPr kumimoji="1" lang="en-US" altLang="ja-JP" sz="1400" b="0" i="0" u="none" strike="noStrike" kern="1200" cap="none" spc="0" normalizeH="0" baseline="0" noProof="0" dirty="0">
              <a:ln>
                <a:noFill/>
              </a:ln>
              <a:solidFill>
                <a:srgbClr val="000000"/>
              </a:solidFill>
              <a:effectLst/>
              <a:uLnTx/>
              <a:uFillTx/>
              <a:latin typeface="Arial" charset="0"/>
              <a:ea typeface="ＭＳ Ｐゴシック" pitchFamily="50" charset="-128"/>
              <a:cs typeface="+mn-cs"/>
            </a:endParaRPr>
          </a:p>
        </p:txBody>
      </p:sp>
    </p:spTree>
    <p:extLst>
      <p:ext uri="{BB962C8B-B14F-4D97-AF65-F5344CB8AC3E}">
        <p14:creationId xmlns:p14="http://schemas.microsoft.com/office/powerpoint/2010/main" val="3024713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89231EC-A999-4A4A-A1CC-861F6CC3A956}"/>
              </a:ext>
            </a:extLst>
          </p:cNvPr>
          <p:cNvSpPr>
            <a:spLocks noGrp="1"/>
          </p:cNvSpPr>
          <p:nvPr>
            <p:ph type="ctrTitle"/>
          </p:nvPr>
        </p:nvSpPr>
        <p:spPr>
          <a:xfrm>
            <a:off x="1143000" y="1122363"/>
            <a:ext cx="6858000" cy="2387600"/>
          </a:xfrm>
        </p:spPr>
        <p:txBody>
          <a:bodyPr anchor="b"/>
          <a:lstStyle>
            <a:lvl1pPr algn="ctr">
              <a:defRPr sz="45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DB9A0F8B-E1D9-42EB-8DD1-2EA19ED56704}"/>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56147DD1-A996-494D-8B0F-8B74291E1A16}"/>
              </a:ext>
            </a:extLst>
          </p:cNvPr>
          <p:cNvSpPr>
            <a:spLocks noGrp="1"/>
          </p:cNvSpPr>
          <p:nvPr>
            <p:ph type="dt" sz="half" idx="10"/>
          </p:nvPr>
        </p:nvSpPr>
        <p:spPr/>
        <p:txBody>
          <a:bodyPr/>
          <a:lstStyle/>
          <a:p>
            <a:endParaRPr lang="en-US" altLang="ja-JP">
              <a:solidFill>
                <a:prstClr val="black">
                  <a:lumMod val="50000"/>
                  <a:lumOff val="50000"/>
                </a:prstClr>
              </a:solidFill>
            </a:endParaRPr>
          </a:p>
        </p:txBody>
      </p:sp>
      <p:sp>
        <p:nvSpPr>
          <p:cNvPr id="5" name="フッター プレースホルダー 4">
            <a:extLst>
              <a:ext uri="{FF2B5EF4-FFF2-40B4-BE49-F238E27FC236}">
                <a16:creationId xmlns:a16="http://schemas.microsoft.com/office/drawing/2014/main" id="{0440594C-A907-472B-9110-15365EA08721}"/>
              </a:ext>
            </a:extLst>
          </p:cNvPr>
          <p:cNvSpPr>
            <a:spLocks noGrp="1"/>
          </p:cNvSpPr>
          <p:nvPr>
            <p:ph type="ftr" sz="quarter" idx="11"/>
          </p:nvPr>
        </p:nvSpPr>
        <p:spPr/>
        <p:txBody>
          <a:bodyPr/>
          <a:lstStyle/>
          <a:p>
            <a:endParaRPr lang="en-US" altLang="ja-JP">
              <a:solidFill>
                <a:prstClr val="black">
                  <a:lumMod val="50000"/>
                  <a:lumOff val="50000"/>
                </a:prstClr>
              </a:solidFill>
            </a:endParaRPr>
          </a:p>
        </p:txBody>
      </p:sp>
      <p:sp>
        <p:nvSpPr>
          <p:cNvPr id="6" name="スライド番号プレースホルダー 5">
            <a:extLst>
              <a:ext uri="{FF2B5EF4-FFF2-40B4-BE49-F238E27FC236}">
                <a16:creationId xmlns:a16="http://schemas.microsoft.com/office/drawing/2014/main" id="{2F343CF2-2B21-4ED6-9034-85BA0C6BAF79}"/>
              </a:ext>
            </a:extLst>
          </p:cNvPr>
          <p:cNvSpPr>
            <a:spLocks noGrp="1"/>
          </p:cNvSpPr>
          <p:nvPr>
            <p:ph type="sldNum" sz="quarter" idx="12"/>
          </p:nvPr>
        </p:nvSpPr>
        <p:spPr/>
        <p:txBody>
          <a:bodyPr/>
          <a:lstStyle/>
          <a:p>
            <a:fld id="{EE985F0A-A19D-47C7-A50A-F495810D0893}" type="slidenum">
              <a:rPr lang="en-US" altLang="ja-JP" smtClean="0">
                <a:solidFill>
                  <a:prstClr val="black">
                    <a:lumMod val="50000"/>
                    <a:lumOff val="50000"/>
                  </a:prstClr>
                </a:solidFill>
              </a:rPr>
              <a:pPr/>
              <a:t>‹#›</a:t>
            </a:fld>
            <a:endParaRPr lang="en-US" altLang="ja-JP">
              <a:solidFill>
                <a:prstClr val="black">
                  <a:lumMod val="50000"/>
                  <a:lumOff val="50000"/>
                </a:prstClr>
              </a:solidFill>
            </a:endParaRPr>
          </a:p>
        </p:txBody>
      </p:sp>
    </p:spTree>
    <p:extLst>
      <p:ext uri="{BB962C8B-B14F-4D97-AF65-F5344CB8AC3E}">
        <p14:creationId xmlns:p14="http://schemas.microsoft.com/office/powerpoint/2010/main" val="11232128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161D416-C82B-49A3-AA29-DFE4754479BB}"/>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FAD22471-6E3A-4956-8F5A-4354631A6386}"/>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DA0C84E-DD72-4E5C-8B15-3767F44C19BB}"/>
              </a:ext>
            </a:extLst>
          </p:cNvPr>
          <p:cNvSpPr>
            <a:spLocks noGrp="1"/>
          </p:cNvSpPr>
          <p:nvPr>
            <p:ph type="dt" sz="half" idx="10"/>
          </p:nvPr>
        </p:nvSpPr>
        <p:spPr/>
        <p:txBody>
          <a:bodyPr/>
          <a:lstStyle/>
          <a:p>
            <a:pPr>
              <a:defRPr/>
            </a:pPr>
            <a:fld id="{0A261A31-A934-4AA0-AC09-3120130FB57A}" type="datetimeFigureOut">
              <a:rPr lang="ja-JP" altLang="en-US" smtClean="0"/>
              <a:pPr>
                <a:defRPr/>
              </a:pPr>
              <a:t>2025/11/19</a:t>
            </a:fld>
            <a:endParaRPr lang="en-US" altLang="ja-JP"/>
          </a:p>
        </p:txBody>
      </p:sp>
      <p:sp>
        <p:nvSpPr>
          <p:cNvPr id="5" name="フッター プレースホルダー 4">
            <a:extLst>
              <a:ext uri="{FF2B5EF4-FFF2-40B4-BE49-F238E27FC236}">
                <a16:creationId xmlns:a16="http://schemas.microsoft.com/office/drawing/2014/main" id="{52B3A300-51CE-45E6-A8E0-61F8AF9BDE6F}"/>
              </a:ext>
            </a:extLst>
          </p:cNvPr>
          <p:cNvSpPr>
            <a:spLocks noGrp="1"/>
          </p:cNvSpPr>
          <p:nvPr>
            <p:ph type="ftr" sz="quarter" idx="11"/>
          </p:nvPr>
        </p:nvSpPr>
        <p:spPr/>
        <p:txBody>
          <a:bodyPr/>
          <a:lstStyle/>
          <a:p>
            <a:pPr>
              <a:defRPr/>
            </a:pPr>
            <a:endParaRPr lang="en-US" altLang="ja-JP"/>
          </a:p>
        </p:txBody>
      </p:sp>
      <p:sp>
        <p:nvSpPr>
          <p:cNvPr id="6" name="スライド番号プレースホルダー 5">
            <a:extLst>
              <a:ext uri="{FF2B5EF4-FFF2-40B4-BE49-F238E27FC236}">
                <a16:creationId xmlns:a16="http://schemas.microsoft.com/office/drawing/2014/main" id="{1326B515-4F93-43F3-8D5D-535EFB44DE2A}"/>
              </a:ext>
            </a:extLst>
          </p:cNvPr>
          <p:cNvSpPr>
            <a:spLocks noGrp="1"/>
          </p:cNvSpPr>
          <p:nvPr>
            <p:ph type="sldNum" sz="quarter" idx="12"/>
          </p:nvPr>
        </p:nvSpPr>
        <p:spPr/>
        <p:txBody>
          <a:bodyPr/>
          <a:lstStyle/>
          <a:p>
            <a:pPr>
              <a:defRPr/>
            </a:pPr>
            <a:fld id="{8D70BB87-AFAB-4AEB-B712-6DE770340F2A}" type="slidenum">
              <a:rPr lang="ja-JP" altLang="en-US" smtClean="0"/>
              <a:pPr>
                <a:defRPr/>
              </a:pPr>
              <a:t>‹#›</a:t>
            </a:fld>
            <a:endParaRPr lang="en-US" altLang="ja-JP"/>
          </a:p>
        </p:txBody>
      </p:sp>
    </p:spTree>
    <p:extLst>
      <p:ext uri="{BB962C8B-B14F-4D97-AF65-F5344CB8AC3E}">
        <p14:creationId xmlns:p14="http://schemas.microsoft.com/office/powerpoint/2010/main" val="16783154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41EE9E8-1034-4231-A80D-299E3AEFF0DC}"/>
              </a:ext>
            </a:extLst>
          </p:cNvPr>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96440601-330D-45E4-9868-DD130200352A}"/>
              </a:ext>
            </a:extLst>
          </p:cNvPr>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2D7F180-3D31-454E-847C-3818ED2BD440}"/>
              </a:ext>
            </a:extLst>
          </p:cNvPr>
          <p:cNvSpPr>
            <a:spLocks noGrp="1"/>
          </p:cNvSpPr>
          <p:nvPr>
            <p:ph type="dt" sz="half" idx="10"/>
          </p:nvPr>
        </p:nvSpPr>
        <p:spPr/>
        <p:txBody>
          <a:bodyPr/>
          <a:lstStyle/>
          <a:p>
            <a:endParaRPr lang="en-US" altLang="ja-JP">
              <a:solidFill>
                <a:prstClr val="black">
                  <a:lumMod val="50000"/>
                  <a:lumOff val="50000"/>
                </a:prstClr>
              </a:solidFill>
            </a:endParaRPr>
          </a:p>
        </p:txBody>
      </p:sp>
      <p:sp>
        <p:nvSpPr>
          <p:cNvPr id="5" name="フッター プレースホルダー 4">
            <a:extLst>
              <a:ext uri="{FF2B5EF4-FFF2-40B4-BE49-F238E27FC236}">
                <a16:creationId xmlns:a16="http://schemas.microsoft.com/office/drawing/2014/main" id="{3AB960DA-5DB0-4392-9908-0B25DB0E20B1}"/>
              </a:ext>
            </a:extLst>
          </p:cNvPr>
          <p:cNvSpPr>
            <a:spLocks noGrp="1"/>
          </p:cNvSpPr>
          <p:nvPr>
            <p:ph type="ftr" sz="quarter" idx="11"/>
          </p:nvPr>
        </p:nvSpPr>
        <p:spPr/>
        <p:txBody>
          <a:bodyPr/>
          <a:lstStyle/>
          <a:p>
            <a:endParaRPr lang="en-US" altLang="ja-JP">
              <a:solidFill>
                <a:prstClr val="black">
                  <a:lumMod val="50000"/>
                  <a:lumOff val="50000"/>
                </a:prstClr>
              </a:solidFill>
            </a:endParaRPr>
          </a:p>
        </p:txBody>
      </p:sp>
      <p:sp>
        <p:nvSpPr>
          <p:cNvPr id="6" name="スライド番号プレースホルダー 5">
            <a:extLst>
              <a:ext uri="{FF2B5EF4-FFF2-40B4-BE49-F238E27FC236}">
                <a16:creationId xmlns:a16="http://schemas.microsoft.com/office/drawing/2014/main" id="{CA821CFB-3EE9-4B9C-9B49-EE336C4FDF35}"/>
              </a:ext>
            </a:extLst>
          </p:cNvPr>
          <p:cNvSpPr>
            <a:spLocks noGrp="1"/>
          </p:cNvSpPr>
          <p:nvPr>
            <p:ph type="sldNum" sz="quarter" idx="12"/>
          </p:nvPr>
        </p:nvSpPr>
        <p:spPr/>
        <p:txBody>
          <a:bodyPr/>
          <a:lstStyle/>
          <a:p>
            <a:fld id="{968DD0BD-0385-44B4-927E-03A279DF2C6E}" type="slidenum">
              <a:rPr lang="en-US" altLang="ja-JP" smtClean="0">
                <a:solidFill>
                  <a:prstClr val="black">
                    <a:lumMod val="50000"/>
                    <a:lumOff val="50000"/>
                  </a:prstClr>
                </a:solidFill>
              </a:rPr>
              <a:pPr/>
              <a:t>‹#›</a:t>
            </a:fld>
            <a:endParaRPr lang="en-US" altLang="ja-JP">
              <a:solidFill>
                <a:prstClr val="black">
                  <a:lumMod val="50000"/>
                  <a:lumOff val="50000"/>
                </a:prstClr>
              </a:solidFill>
            </a:endParaRPr>
          </a:p>
        </p:txBody>
      </p:sp>
    </p:spTree>
    <p:extLst>
      <p:ext uri="{BB962C8B-B14F-4D97-AF65-F5344CB8AC3E}">
        <p14:creationId xmlns:p14="http://schemas.microsoft.com/office/powerpoint/2010/main" val="2118901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4C09733-D171-4441-AAC7-EC7B20423D1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3911E69-D144-4105-BD3C-4FF46192FA17}"/>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109AEAB-FAD9-4301-BB81-613AA0738684}"/>
              </a:ext>
            </a:extLst>
          </p:cNvPr>
          <p:cNvSpPr>
            <a:spLocks noGrp="1"/>
          </p:cNvSpPr>
          <p:nvPr>
            <p:ph type="dt" sz="half" idx="10"/>
          </p:nvPr>
        </p:nvSpPr>
        <p:spPr/>
        <p:txBody>
          <a:bodyPr/>
          <a:lstStyle/>
          <a:p>
            <a:pPr>
              <a:defRPr/>
            </a:pPr>
            <a:fld id="{0A261A31-A934-4AA0-AC09-3120130FB57A}" type="datetimeFigureOut">
              <a:rPr lang="ja-JP" altLang="en-US" smtClean="0"/>
              <a:pPr>
                <a:defRPr/>
              </a:pPr>
              <a:t>2025/11/19</a:t>
            </a:fld>
            <a:endParaRPr lang="en-US" altLang="ja-JP"/>
          </a:p>
        </p:txBody>
      </p:sp>
      <p:sp>
        <p:nvSpPr>
          <p:cNvPr id="5" name="フッター プレースホルダー 4">
            <a:extLst>
              <a:ext uri="{FF2B5EF4-FFF2-40B4-BE49-F238E27FC236}">
                <a16:creationId xmlns:a16="http://schemas.microsoft.com/office/drawing/2014/main" id="{53974BC9-5E9D-4688-B3F0-BC7B96A97E37}"/>
              </a:ext>
            </a:extLst>
          </p:cNvPr>
          <p:cNvSpPr>
            <a:spLocks noGrp="1"/>
          </p:cNvSpPr>
          <p:nvPr>
            <p:ph type="ftr" sz="quarter" idx="11"/>
          </p:nvPr>
        </p:nvSpPr>
        <p:spPr/>
        <p:txBody>
          <a:bodyPr/>
          <a:lstStyle/>
          <a:p>
            <a:pPr>
              <a:defRPr/>
            </a:pPr>
            <a:endParaRPr lang="en-US" altLang="ja-JP"/>
          </a:p>
        </p:txBody>
      </p:sp>
      <p:sp>
        <p:nvSpPr>
          <p:cNvPr id="6" name="スライド番号プレースホルダー 5">
            <a:extLst>
              <a:ext uri="{FF2B5EF4-FFF2-40B4-BE49-F238E27FC236}">
                <a16:creationId xmlns:a16="http://schemas.microsoft.com/office/drawing/2014/main" id="{E57D5B06-64A7-400B-8E51-5B349C53D2B8}"/>
              </a:ext>
            </a:extLst>
          </p:cNvPr>
          <p:cNvSpPr>
            <a:spLocks noGrp="1"/>
          </p:cNvSpPr>
          <p:nvPr>
            <p:ph type="sldNum" sz="quarter" idx="12"/>
          </p:nvPr>
        </p:nvSpPr>
        <p:spPr/>
        <p:txBody>
          <a:bodyPr/>
          <a:lstStyle/>
          <a:p>
            <a:pPr>
              <a:defRPr/>
            </a:pPr>
            <a:fld id="{8D70BB87-AFAB-4AEB-B712-6DE770340F2A}" type="slidenum">
              <a:rPr lang="ja-JP" altLang="en-US" smtClean="0"/>
              <a:pPr>
                <a:defRPr/>
              </a:pPr>
              <a:t>‹#›</a:t>
            </a:fld>
            <a:endParaRPr lang="en-US" altLang="ja-JP"/>
          </a:p>
        </p:txBody>
      </p:sp>
    </p:spTree>
    <p:extLst>
      <p:ext uri="{BB962C8B-B14F-4D97-AF65-F5344CB8AC3E}">
        <p14:creationId xmlns:p14="http://schemas.microsoft.com/office/powerpoint/2010/main" val="22385708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A15EECD-EDB5-47C4-92C4-3D5CC7AD5A65}"/>
              </a:ext>
            </a:extLst>
          </p:cNvPr>
          <p:cNvSpPr>
            <a:spLocks noGrp="1"/>
          </p:cNvSpPr>
          <p:nvPr>
            <p:ph type="title"/>
          </p:nvPr>
        </p:nvSpPr>
        <p:spPr>
          <a:xfrm>
            <a:off x="623888" y="1709739"/>
            <a:ext cx="7886700" cy="2852737"/>
          </a:xfrm>
        </p:spPr>
        <p:txBody>
          <a:bodyPr anchor="b"/>
          <a:lstStyle>
            <a:lvl1pPr>
              <a:defRPr sz="45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0929819-DEB4-4743-8A1C-BA42FD3F9778}"/>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3B80EB05-83F6-4591-9D00-1D4A7F2190ED}"/>
              </a:ext>
            </a:extLst>
          </p:cNvPr>
          <p:cNvSpPr>
            <a:spLocks noGrp="1"/>
          </p:cNvSpPr>
          <p:nvPr>
            <p:ph type="dt" sz="half" idx="10"/>
          </p:nvPr>
        </p:nvSpPr>
        <p:spPr/>
        <p:txBody>
          <a:bodyPr/>
          <a:lstStyle/>
          <a:p>
            <a:endParaRPr lang="en-US" altLang="ja-JP">
              <a:solidFill>
                <a:prstClr val="black">
                  <a:lumMod val="50000"/>
                  <a:lumOff val="50000"/>
                </a:prstClr>
              </a:solidFill>
            </a:endParaRPr>
          </a:p>
        </p:txBody>
      </p:sp>
      <p:sp>
        <p:nvSpPr>
          <p:cNvPr id="5" name="フッター プレースホルダー 4">
            <a:extLst>
              <a:ext uri="{FF2B5EF4-FFF2-40B4-BE49-F238E27FC236}">
                <a16:creationId xmlns:a16="http://schemas.microsoft.com/office/drawing/2014/main" id="{F86FF14F-6A20-4C7C-AD30-B166CA85B612}"/>
              </a:ext>
            </a:extLst>
          </p:cNvPr>
          <p:cNvSpPr>
            <a:spLocks noGrp="1"/>
          </p:cNvSpPr>
          <p:nvPr>
            <p:ph type="ftr" sz="quarter" idx="11"/>
          </p:nvPr>
        </p:nvSpPr>
        <p:spPr/>
        <p:txBody>
          <a:bodyPr/>
          <a:lstStyle/>
          <a:p>
            <a:endParaRPr lang="en-US" altLang="ja-JP">
              <a:solidFill>
                <a:prstClr val="black">
                  <a:lumMod val="50000"/>
                  <a:lumOff val="50000"/>
                </a:prstClr>
              </a:solidFill>
            </a:endParaRPr>
          </a:p>
        </p:txBody>
      </p:sp>
      <p:sp>
        <p:nvSpPr>
          <p:cNvPr id="6" name="スライド番号プレースホルダー 5">
            <a:extLst>
              <a:ext uri="{FF2B5EF4-FFF2-40B4-BE49-F238E27FC236}">
                <a16:creationId xmlns:a16="http://schemas.microsoft.com/office/drawing/2014/main" id="{15B56795-33A3-4328-B390-ACAFEC501FEE}"/>
              </a:ext>
            </a:extLst>
          </p:cNvPr>
          <p:cNvSpPr>
            <a:spLocks noGrp="1"/>
          </p:cNvSpPr>
          <p:nvPr>
            <p:ph type="sldNum" sz="quarter" idx="12"/>
          </p:nvPr>
        </p:nvSpPr>
        <p:spPr/>
        <p:txBody>
          <a:bodyPr/>
          <a:lstStyle/>
          <a:p>
            <a:fld id="{C53C5354-DAF7-40E3-A023-39742BD4581E}" type="slidenum">
              <a:rPr lang="en-US" altLang="ja-JP" smtClean="0">
                <a:solidFill>
                  <a:prstClr val="black">
                    <a:lumMod val="50000"/>
                    <a:lumOff val="50000"/>
                  </a:prstClr>
                </a:solidFill>
              </a:rPr>
              <a:pPr/>
              <a:t>‹#›</a:t>
            </a:fld>
            <a:endParaRPr lang="en-US" altLang="ja-JP">
              <a:solidFill>
                <a:prstClr val="black">
                  <a:lumMod val="50000"/>
                  <a:lumOff val="50000"/>
                </a:prstClr>
              </a:solidFill>
            </a:endParaRPr>
          </a:p>
        </p:txBody>
      </p:sp>
    </p:spTree>
    <p:extLst>
      <p:ext uri="{BB962C8B-B14F-4D97-AF65-F5344CB8AC3E}">
        <p14:creationId xmlns:p14="http://schemas.microsoft.com/office/powerpoint/2010/main" val="27590218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295362-001D-461D-BFF3-27ABB753FBD2}"/>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D8E8A37-156A-4DDC-A308-69E840124EDE}"/>
              </a:ext>
            </a:extLst>
          </p:cNvPr>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ED3B06EC-1787-4F36-8AD3-914789BA30A4}"/>
              </a:ext>
            </a:extLst>
          </p:cNvPr>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550256B9-326A-49AE-B3D0-86540FB6B125}"/>
              </a:ext>
            </a:extLst>
          </p:cNvPr>
          <p:cNvSpPr>
            <a:spLocks noGrp="1"/>
          </p:cNvSpPr>
          <p:nvPr>
            <p:ph type="dt" sz="half" idx="10"/>
          </p:nvPr>
        </p:nvSpPr>
        <p:spPr/>
        <p:txBody>
          <a:bodyPr/>
          <a:lstStyle/>
          <a:p>
            <a:pPr>
              <a:defRPr/>
            </a:pPr>
            <a:fld id="{0A261A31-A934-4AA0-AC09-3120130FB57A}" type="datetimeFigureOut">
              <a:rPr lang="ja-JP" altLang="en-US" smtClean="0"/>
              <a:pPr>
                <a:defRPr/>
              </a:pPr>
              <a:t>2025/11/19</a:t>
            </a:fld>
            <a:endParaRPr lang="en-US" altLang="ja-JP"/>
          </a:p>
        </p:txBody>
      </p:sp>
      <p:sp>
        <p:nvSpPr>
          <p:cNvPr id="6" name="フッター プレースホルダー 5">
            <a:extLst>
              <a:ext uri="{FF2B5EF4-FFF2-40B4-BE49-F238E27FC236}">
                <a16:creationId xmlns:a16="http://schemas.microsoft.com/office/drawing/2014/main" id="{CF70C7DE-A17F-4776-8B20-1B41ADB47D51}"/>
              </a:ext>
            </a:extLst>
          </p:cNvPr>
          <p:cNvSpPr>
            <a:spLocks noGrp="1"/>
          </p:cNvSpPr>
          <p:nvPr>
            <p:ph type="ftr" sz="quarter" idx="11"/>
          </p:nvPr>
        </p:nvSpPr>
        <p:spPr/>
        <p:txBody>
          <a:bodyPr/>
          <a:lstStyle/>
          <a:p>
            <a:pPr>
              <a:defRPr/>
            </a:pPr>
            <a:endParaRPr lang="en-US" altLang="ja-JP"/>
          </a:p>
        </p:txBody>
      </p:sp>
      <p:sp>
        <p:nvSpPr>
          <p:cNvPr id="7" name="スライド番号プレースホルダー 6">
            <a:extLst>
              <a:ext uri="{FF2B5EF4-FFF2-40B4-BE49-F238E27FC236}">
                <a16:creationId xmlns:a16="http://schemas.microsoft.com/office/drawing/2014/main" id="{917C6F49-1DAC-43C7-842E-03595C22D35A}"/>
              </a:ext>
            </a:extLst>
          </p:cNvPr>
          <p:cNvSpPr>
            <a:spLocks noGrp="1"/>
          </p:cNvSpPr>
          <p:nvPr>
            <p:ph type="sldNum" sz="quarter" idx="12"/>
          </p:nvPr>
        </p:nvSpPr>
        <p:spPr/>
        <p:txBody>
          <a:bodyPr/>
          <a:lstStyle/>
          <a:p>
            <a:pPr>
              <a:defRPr/>
            </a:pPr>
            <a:fld id="{8D70BB87-AFAB-4AEB-B712-6DE770340F2A}" type="slidenum">
              <a:rPr lang="ja-JP" altLang="en-US" smtClean="0"/>
              <a:pPr>
                <a:defRPr/>
              </a:pPr>
              <a:t>‹#›</a:t>
            </a:fld>
            <a:endParaRPr lang="en-US" altLang="ja-JP"/>
          </a:p>
        </p:txBody>
      </p:sp>
    </p:spTree>
    <p:extLst>
      <p:ext uri="{BB962C8B-B14F-4D97-AF65-F5344CB8AC3E}">
        <p14:creationId xmlns:p14="http://schemas.microsoft.com/office/powerpoint/2010/main" val="37430886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5C0877-2201-4B80-B798-82CF1FFBDB8C}"/>
              </a:ext>
            </a:extLst>
          </p:cNvPr>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7B678B9-B5FB-44F2-8665-8C576915C85B}"/>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2D9A5E08-E2FD-41D9-9F01-2E8CD2C936E4}"/>
              </a:ext>
            </a:extLst>
          </p:cNvPr>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C8787809-810C-405A-AB1D-54748BB4BAA6}"/>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2E6D2510-7364-45F1-8BD3-3DA990F3E734}"/>
              </a:ext>
            </a:extLst>
          </p:cNvPr>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8AA1E3C-12C6-41F8-8F9B-476A260AE72B}"/>
              </a:ext>
            </a:extLst>
          </p:cNvPr>
          <p:cNvSpPr>
            <a:spLocks noGrp="1"/>
          </p:cNvSpPr>
          <p:nvPr>
            <p:ph type="dt" sz="half" idx="10"/>
          </p:nvPr>
        </p:nvSpPr>
        <p:spPr/>
        <p:txBody>
          <a:bodyPr/>
          <a:lstStyle/>
          <a:p>
            <a:endParaRPr lang="en-US" altLang="ja-JP">
              <a:solidFill>
                <a:prstClr val="black">
                  <a:lumMod val="50000"/>
                  <a:lumOff val="50000"/>
                </a:prstClr>
              </a:solidFill>
            </a:endParaRPr>
          </a:p>
        </p:txBody>
      </p:sp>
      <p:sp>
        <p:nvSpPr>
          <p:cNvPr id="8" name="フッター プレースホルダー 7">
            <a:extLst>
              <a:ext uri="{FF2B5EF4-FFF2-40B4-BE49-F238E27FC236}">
                <a16:creationId xmlns:a16="http://schemas.microsoft.com/office/drawing/2014/main" id="{5461BF3A-A5EF-4DB4-B067-E162DCEBAF15}"/>
              </a:ext>
            </a:extLst>
          </p:cNvPr>
          <p:cNvSpPr>
            <a:spLocks noGrp="1"/>
          </p:cNvSpPr>
          <p:nvPr>
            <p:ph type="ftr" sz="quarter" idx="11"/>
          </p:nvPr>
        </p:nvSpPr>
        <p:spPr/>
        <p:txBody>
          <a:bodyPr/>
          <a:lstStyle/>
          <a:p>
            <a:endParaRPr lang="en-US" altLang="ja-JP">
              <a:solidFill>
                <a:prstClr val="black">
                  <a:lumMod val="50000"/>
                  <a:lumOff val="50000"/>
                </a:prstClr>
              </a:solidFill>
            </a:endParaRPr>
          </a:p>
        </p:txBody>
      </p:sp>
      <p:sp>
        <p:nvSpPr>
          <p:cNvPr id="9" name="スライド番号プレースホルダー 8">
            <a:extLst>
              <a:ext uri="{FF2B5EF4-FFF2-40B4-BE49-F238E27FC236}">
                <a16:creationId xmlns:a16="http://schemas.microsoft.com/office/drawing/2014/main" id="{ACF3CF1B-508D-454E-A5C2-98F4F711579C}"/>
              </a:ext>
            </a:extLst>
          </p:cNvPr>
          <p:cNvSpPr>
            <a:spLocks noGrp="1"/>
          </p:cNvSpPr>
          <p:nvPr>
            <p:ph type="sldNum" sz="quarter" idx="12"/>
          </p:nvPr>
        </p:nvSpPr>
        <p:spPr/>
        <p:txBody>
          <a:bodyPr/>
          <a:lstStyle/>
          <a:p>
            <a:fld id="{7CBF2CF9-020A-45E6-AFF3-8649E75EA1E0}" type="slidenum">
              <a:rPr lang="en-US" altLang="ja-JP" smtClean="0">
                <a:solidFill>
                  <a:prstClr val="black">
                    <a:lumMod val="50000"/>
                    <a:lumOff val="50000"/>
                  </a:prstClr>
                </a:solidFill>
              </a:rPr>
              <a:pPr/>
              <a:t>‹#›</a:t>
            </a:fld>
            <a:endParaRPr lang="en-US" altLang="ja-JP">
              <a:solidFill>
                <a:prstClr val="black">
                  <a:lumMod val="50000"/>
                  <a:lumOff val="50000"/>
                </a:prstClr>
              </a:solidFill>
            </a:endParaRPr>
          </a:p>
        </p:txBody>
      </p:sp>
    </p:spTree>
    <p:extLst>
      <p:ext uri="{BB962C8B-B14F-4D97-AF65-F5344CB8AC3E}">
        <p14:creationId xmlns:p14="http://schemas.microsoft.com/office/powerpoint/2010/main" val="32871691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006C778-081D-43E6-AB65-1D5063F0E2AF}"/>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35CCA0E1-E1D7-45E7-B1BD-242CE44B471B}"/>
              </a:ext>
            </a:extLst>
          </p:cNvPr>
          <p:cNvSpPr>
            <a:spLocks noGrp="1"/>
          </p:cNvSpPr>
          <p:nvPr>
            <p:ph type="dt" sz="half" idx="10"/>
          </p:nvPr>
        </p:nvSpPr>
        <p:spPr/>
        <p:txBody>
          <a:bodyPr/>
          <a:lstStyle/>
          <a:p>
            <a:endParaRPr lang="en-US" altLang="ja-JP">
              <a:solidFill>
                <a:prstClr val="black">
                  <a:lumMod val="50000"/>
                  <a:lumOff val="50000"/>
                </a:prstClr>
              </a:solidFill>
            </a:endParaRPr>
          </a:p>
        </p:txBody>
      </p:sp>
      <p:sp>
        <p:nvSpPr>
          <p:cNvPr id="4" name="フッター プレースホルダー 3">
            <a:extLst>
              <a:ext uri="{FF2B5EF4-FFF2-40B4-BE49-F238E27FC236}">
                <a16:creationId xmlns:a16="http://schemas.microsoft.com/office/drawing/2014/main" id="{4C701515-3360-4ABF-8650-628129F23402}"/>
              </a:ext>
            </a:extLst>
          </p:cNvPr>
          <p:cNvSpPr>
            <a:spLocks noGrp="1"/>
          </p:cNvSpPr>
          <p:nvPr>
            <p:ph type="ftr" sz="quarter" idx="11"/>
          </p:nvPr>
        </p:nvSpPr>
        <p:spPr/>
        <p:txBody>
          <a:bodyPr/>
          <a:lstStyle/>
          <a:p>
            <a:endParaRPr lang="en-US" altLang="ja-JP">
              <a:solidFill>
                <a:prstClr val="black">
                  <a:lumMod val="50000"/>
                  <a:lumOff val="50000"/>
                </a:prstClr>
              </a:solidFill>
            </a:endParaRPr>
          </a:p>
        </p:txBody>
      </p:sp>
      <p:sp>
        <p:nvSpPr>
          <p:cNvPr id="5" name="スライド番号プレースホルダー 4">
            <a:extLst>
              <a:ext uri="{FF2B5EF4-FFF2-40B4-BE49-F238E27FC236}">
                <a16:creationId xmlns:a16="http://schemas.microsoft.com/office/drawing/2014/main" id="{10043DBB-88ED-4A37-98DA-C7F315754611}"/>
              </a:ext>
            </a:extLst>
          </p:cNvPr>
          <p:cNvSpPr>
            <a:spLocks noGrp="1"/>
          </p:cNvSpPr>
          <p:nvPr>
            <p:ph type="sldNum" sz="quarter" idx="12"/>
          </p:nvPr>
        </p:nvSpPr>
        <p:spPr/>
        <p:txBody>
          <a:bodyPr/>
          <a:lstStyle/>
          <a:p>
            <a:fld id="{A332B342-1EE7-47FF-976B-8B499024251F}" type="slidenum">
              <a:rPr lang="en-US" altLang="ja-JP" smtClean="0">
                <a:solidFill>
                  <a:prstClr val="black">
                    <a:lumMod val="50000"/>
                    <a:lumOff val="50000"/>
                  </a:prstClr>
                </a:solidFill>
              </a:rPr>
              <a:pPr/>
              <a:t>‹#›</a:t>
            </a:fld>
            <a:endParaRPr lang="en-US" altLang="ja-JP">
              <a:solidFill>
                <a:prstClr val="black">
                  <a:lumMod val="50000"/>
                  <a:lumOff val="50000"/>
                </a:prstClr>
              </a:solidFill>
            </a:endParaRPr>
          </a:p>
        </p:txBody>
      </p:sp>
    </p:spTree>
    <p:extLst>
      <p:ext uri="{BB962C8B-B14F-4D97-AF65-F5344CB8AC3E}">
        <p14:creationId xmlns:p14="http://schemas.microsoft.com/office/powerpoint/2010/main" val="2548475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72D4A8B-74E3-4C78-9866-EE7A877C6258}"/>
              </a:ext>
            </a:extLst>
          </p:cNvPr>
          <p:cNvSpPr>
            <a:spLocks noGrp="1"/>
          </p:cNvSpPr>
          <p:nvPr>
            <p:ph type="dt" sz="half" idx="10"/>
          </p:nvPr>
        </p:nvSpPr>
        <p:spPr/>
        <p:txBody>
          <a:bodyPr/>
          <a:lstStyle/>
          <a:p>
            <a:endParaRPr lang="en-US" altLang="ja-JP">
              <a:solidFill>
                <a:prstClr val="black">
                  <a:lumMod val="50000"/>
                  <a:lumOff val="50000"/>
                </a:prstClr>
              </a:solidFill>
            </a:endParaRPr>
          </a:p>
        </p:txBody>
      </p:sp>
      <p:sp>
        <p:nvSpPr>
          <p:cNvPr id="3" name="フッター プレースホルダー 2">
            <a:extLst>
              <a:ext uri="{FF2B5EF4-FFF2-40B4-BE49-F238E27FC236}">
                <a16:creationId xmlns:a16="http://schemas.microsoft.com/office/drawing/2014/main" id="{D3942D6E-12D6-46FF-BDF4-4A3126A94F86}"/>
              </a:ext>
            </a:extLst>
          </p:cNvPr>
          <p:cNvSpPr>
            <a:spLocks noGrp="1"/>
          </p:cNvSpPr>
          <p:nvPr>
            <p:ph type="ftr" sz="quarter" idx="11"/>
          </p:nvPr>
        </p:nvSpPr>
        <p:spPr/>
        <p:txBody>
          <a:bodyPr/>
          <a:lstStyle/>
          <a:p>
            <a:endParaRPr lang="en-US" altLang="ja-JP">
              <a:solidFill>
                <a:prstClr val="black">
                  <a:lumMod val="50000"/>
                  <a:lumOff val="50000"/>
                </a:prstClr>
              </a:solidFill>
            </a:endParaRPr>
          </a:p>
        </p:txBody>
      </p:sp>
      <p:sp>
        <p:nvSpPr>
          <p:cNvPr id="4" name="スライド番号プレースホルダー 3">
            <a:extLst>
              <a:ext uri="{FF2B5EF4-FFF2-40B4-BE49-F238E27FC236}">
                <a16:creationId xmlns:a16="http://schemas.microsoft.com/office/drawing/2014/main" id="{EC584181-CB75-47EE-844C-ADC507E2D088}"/>
              </a:ext>
            </a:extLst>
          </p:cNvPr>
          <p:cNvSpPr>
            <a:spLocks noGrp="1"/>
          </p:cNvSpPr>
          <p:nvPr>
            <p:ph type="sldNum" sz="quarter" idx="12"/>
          </p:nvPr>
        </p:nvSpPr>
        <p:spPr/>
        <p:txBody>
          <a:bodyPr/>
          <a:lstStyle/>
          <a:p>
            <a:fld id="{5297A085-61D2-48DE-B8DF-0079C79142CA}" type="slidenum">
              <a:rPr lang="en-US" altLang="ja-JP" smtClean="0">
                <a:solidFill>
                  <a:prstClr val="black">
                    <a:lumMod val="50000"/>
                    <a:lumOff val="50000"/>
                  </a:prstClr>
                </a:solidFill>
              </a:rPr>
              <a:pPr/>
              <a:t>‹#›</a:t>
            </a:fld>
            <a:endParaRPr lang="en-US" altLang="ja-JP">
              <a:solidFill>
                <a:prstClr val="black">
                  <a:lumMod val="50000"/>
                  <a:lumOff val="50000"/>
                </a:prstClr>
              </a:solidFill>
            </a:endParaRPr>
          </a:p>
        </p:txBody>
      </p:sp>
    </p:spTree>
    <p:extLst>
      <p:ext uri="{BB962C8B-B14F-4D97-AF65-F5344CB8AC3E}">
        <p14:creationId xmlns:p14="http://schemas.microsoft.com/office/powerpoint/2010/main" val="16231047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7729AA-7817-4C75-BEEE-569FEEEEE46C}"/>
              </a:ext>
            </a:extLst>
          </p:cNvPr>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6DC493B-A303-40E8-B603-6CB957EFFB2F}"/>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811DAE5F-CD66-46AF-B393-03E7DCB74D60}"/>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40FB6B6-659E-4F5C-AB82-8331717E3325}"/>
              </a:ext>
            </a:extLst>
          </p:cNvPr>
          <p:cNvSpPr>
            <a:spLocks noGrp="1"/>
          </p:cNvSpPr>
          <p:nvPr>
            <p:ph type="dt" sz="half" idx="10"/>
          </p:nvPr>
        </p:nvSpPr>
        <p:spPr/>
        <p:txBody>
          <a:bodyPr/>
          <a:lstStyle/>
          <a:p>
            <a:pPr>
              <a:defRPr/>
            </a:pPr>
            <a:fld id="{0A261A31-A934-4AA0-AC09-3120130FB57A}" type="datetimeFigureOut">
              <a:rPr lang="ja-JP" altLang="en-US" smtClean="0"/>
              <a:pPr>
                <a:defRPr/>
              </a:pPr>
              <a:t>2025/11/19</a:t>
            </a:fld>
            <a:endParaRPr lang="en-US" altLang="ja-JP"/>
          </a:p>
        </p:txBody>
      </p:sp>
      <p:sp>
        <p:nvSpPr>
          <p:cNvPr id="6" name="フッター プレースホルダー 5">
            <a:extLst>
              <a:ext uri="{FF2B5EF4-FFF2-40B4-BE49-F238E27FC236}">
                <a16:creationId xmlns:a16="http://schemas.microsoft.com/office/drawing/2014/main" id="{E7360060-B3A5-4472-BDBB-1C1AF594F6B0}"/>
              </a:ext>
            </a:extLst>
          </p:cNvPr>
          <p:cNvSpPr>
            <a:spLocks noGrp="1"/>
          </p:cNvSpPr>
          <p:nvPr>
            <p:ph type="ftr" sz="quarter" idx="11"/>
          </p:nvPr>
        </p:nvSpPr>
        <p:spPr/>
        <p:txBody>
          <a:bodyPr/>
          <a:lstStyle/>
          <a:p>
            <a:pPr>
              <a:defRPr/>
            </a:pPr>
            <a:endParaRPr lang="en-US" altLang="ja-JP"/>
          </a:p>
        </p:txBody>
      </p:sp>
      <p:sp>
        <p:nvSpPr>
          <p:cNvPr id="7" name="スライド番号プレースホルダー 6">
            <a:extLst>
              <a:ext uri="{FF2B5EF4-FFF2-40B4-BE49-F238E27FC236}">
                <a16:creationId xmlns:a16="http://schemas.microsoft.com/office/drawing/2014/main" id="{5C741CCA-0D4E-4692-905A-BBCE1737F650}"/>
              </a:ext>
            </a:extLst>
          </p:cNvPr>
          <p:cNvSpPr>
            <a:spLocks noGrp="1"/>
          </p:cNvSpPr>
          <p:nvPr>
            <p:ph type="sldNum" sz="quarter" idx="12"/>
          </p:nvPr>
        </p:nvSpPr>
        <p:spPr/>
        <p:txBody>
          <a:bodyPr/>
          <a:lstStyle/>
          <a:p>
            <a:pPr>
              <a:defRPr/>
            </a:pPr>
            <a:fld id="{8D70BB87-AFAB-4AEB-B712-6DE770340F2A}" type="slidenum">
              <a:rPr lang="ja-JP" altLang="en-US" smtClean="0"/>
              <a:pPr>
                <a:defRPr/>
              </a:pPr>
              <a:t>‹#›</a:t>
            </a:fld>
            <a:endParaRPr lang="en-US" altLang="ja-JP"/>
          </a:p>
        </p:txBody>
      </p:sp>
    </p:spTree>
    <p:extLst>
      <p:ext uri="{BB962C8B-B14F-4D97-AF65-F5344CB8AC3E}">
        <p14:creationId xmlns:p14="http://schemas.microsoft.com/office/powerpoint/2010/main" val="28879574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138DF0-B982-4302-BD11-F91793382378}"/>
              </a:ext>
            </a:extLst>
          </p:cNvPr>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56E89A40-5839-44E7-972E-B89317F11E10}"/>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4" name="テキスト プレースホルダー 3">
            <a:extLst>
              <a:ext uri="{FF2B5EF4-FFF2-40B4-BE49-F238E27FC236}">
                <a16:creationId xmlns:a16="http://schemas.microsoft.com/office/drawing/2014/main" id="{ADB36503-AB95-4E62-A128-2618CAE1EEA2}"/>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ADB4FB3-6A9B-4B31-B16E-21403D86CEE6}"/>
              </a:ext>
            </a:extLst>
          </p:cNvPr>
          <p:cNvSpPr>
            <a:spLocks noGrp="1"/>
          </p:cNvSpPr>
          <p:nvPr>
            <p:ph type="dt" sz="half" idx="10"/>
          </p:nvPr>
        </p:nvSpPr>
        <p:spPr/>
        <p:txBody>
          <a:bodyPr/>
          <a:lstStyle/>
          <a:p>
            <a:endParaRPr lang="en-US" altLang="ja-JP">
              <a:solidFill>
                <a:prstClr val="black">
                  <a:lumMod val="50000"/>
                  <a:lumOff val="50000"/>
                </a:prstClr>
              </a:solidFill>
            </a:endParaRPr>
          </a:p>
        </p:txBody>
      </p:sp>
      <p:sp>
        <p:nvSpPr>
          <p:cNvPr id="6" name="フッター プレースホルダー 5">
            <a:extLst>
              <a:ext uri="{FF2B5EF4-FFF2-40B4-BE49-F238E27FC236}">
                <a16:creationId xmlns:a16="http://schemas.microsoft.com/office/drawing/2014/main" id="{133D6921-C95E-403C-8D52-5EF94969228C}"/>
              </a:ext>
            </a:extLst>
          </p:cNvPr>
          <p:cNvSpPr>
            <a:spLocks noGrp="1"/>
          </p:cNvSpPr>
          <p:nvPr>
            <p:ph type="ftr" sz="quarter" idx="11"/>
          </p:nvPr>
        </p:nvSpPr>
        <p:spPr/>
        <p:txBody>
          <a:bodyPr/>
          <a:lstStyle/>
          <a:p>
            <a:endParaRPr lang="en-US" altLang="ja-JP">
              <a:solidFill>
                <a:prstClr val="black">
                  <a:lumMod val="50000"/>
                  <a:lumOff val="50000"/>
                </a:prstClr>
              </a:solidFill>
            </a:endParaRPr>
          </a:p>
        </p:txBody>
      </p:sp>
      <p:sp>
        <p:nvSpPr>
          <p:cNvPr id="7" name="スライド番号プレースホルダー 6">
            <a:extLst>
              <a:ext uri="{FF2B5EF4-FFF2-40B4-BE49-F238E27FC236}">
                <a16:creationId xmlns:a16="http://schemas.microsoft.com/office/drawing/2014/main" id="{B5E607B7-B9CC-4A6B-93BF-365D3C984A57}"/>
              </a:ext>
            </a:extLst>
          </p:cNvPr>
          <p:cNvSpPr>
            <a:spLocks noGrp="1"/>
          </p:cNvSpPr>
          <p:nvPr>
            <p:ph type="sldNum" sz="quarter" idx="12"/>
          </p:nvPr>
        </p:nvSpPr>
        <p:spPr/>
        <p:txBody>
          <a:bodyPr/>
          <a:lstStyle/>
          <a:p>
            <a:fld id="{20B1B89E-D046-4C05-9809-BB038E09C336}" type="slidenum">
              <a:rPr lang="en-US" altLang="ja-JP" smtClean="0">
                <a:solidFill>
                  <a:prstClr val="black">
                    <a:lumMod val="50000"/>
                    <a:lumOff val="50000"/>
                  </a:prstClr>
                </a:solidFill>
              </a:rPr>
              <a:pPr/>
              <a:t>‹#›</a:t>
            </a:fld>
            <a:endParaRPr lang="en-US" altLang="ja-JP">
              <a:solidFill>
                <a:prstClr val="black">
                  <a:lumMod val="50000"/>
                  <a:lumOff val="50000"/>
                </a:prstClr>
              </a:solidFill>
            </a:endParaRPr>
          </a:p>
        </p:txBody>
      </p:sp>
    </p:spTree>
    <p:extLst>
      <p:ext uri="{BB962C8B-B14F-4D97-AF65-F5344CB8AC3E}">
        <p14:creationId xmlns:p14="http://schemas.microsoft.com/office/powerpoint/2010/main" val="28671415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BEF463BD-EBA9-42A4-A0E9-ED06EEB4F299}"/>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AA1AB88-AAD7-4D82-9C52-FB39B33DC5C9}"/>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AD531E0-D561-437B-9E2A-CE1511D7BDA4}"/>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914370"/>
            <a:endParaRPr lang="en-US" altLang="ja-JP">
              <a:solidFill>
                <a:srgbClr val="674517"/>
              </a:solidFill>
              <a:latin typeface="Times New Roman" pitchFamily="18" charset="0"/>
            </a:endParaRPr>
          </a:p>
        </p:txBody>
      </p:sp>
      <p:sp>
        <p:nvSpPr>
          <p:cNvPr id="5" name="フッター プレースホルダー 4">
            <a:extLst>
              <a:ext uri="{FF2B5EF4-FFF2-40B4-BE49-F238E27FC236}">
                <a16:creationId xmlns:a16="http://schemas.microsoft.com/office/drawing/2014/main" id="{59D08440-8ACC-41E9-8AA4-91870EC3D10E}"/>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914370"/>
            <a:endParaRPr lang="en-US" altLang="ja-JP">
              <a:solidFill>
                <a:srgbClr val="674517"/>
              </a:solidFill>
              <a:latin typeface="Times New Roman" pitchFamily="18" charset="0"/>
            </a:endParaRPr>
          </a:p>
        </p:txBody>
      </p:sp>
      <p:sp>
        <p:nvSpPr>
          <p:cNvPr id="6" name="スライド番号プレースホルダー 5">
            <a:extLst>
              <a:ext uri="{FF2B5EF4-FFF2-40B4-BE49-F238E27FC236}">
                <a16:creationId xmlns:a16="http://schemas.microsoft.com/office/drawing/2014/main" id="{CB7FC99F-78F9-47C7-8B89-23A309E86A78}"/>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914370"/>
            <a:fld id="{460E80EF-E664-443E-BDC8-582ADFD2F553}" type="slidenum">
              <a:rPr lang="en-US" altLang="ja-JP" smtClean="0">
                <a:solidFill>
                  <a:srgbClr val="674517"/>
                </a:solidFill>
                <a:latin typeface="Times New Roman" pitchFamily="18" charset="0"/>
              </a:rPr>
              <a:pPr defTabSz="914370"/>
              <a:t>‹#›</a:t>
            </a:fld>
            <a:endParaRPr lang="en-US" altLang="ja-JP">
              <a:solidFill>
                <a:srgbClr val="674517"/>
              </a:solidFill>
              <a:latin typeface="Times New Roman" pitchFamily="18" charset="0"/>
            </a:endParaRPr>
          </a:p>
        </p:txBody>
      </p:sp>
    </p:spTree>
    <p:extLst>
      <p:ext uri="{BB962C8B-B14F-4D97-AF65-F5344CB8AC3E}">
        <p14:creationId xmlns:p14="http://schemas.microsoft.com/office/powerpoint/2010/main" val="4158921870"/>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emf"/></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emf"/></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microsoft.com/office/2007/relationships/hdphoto" Target="../media/hdphoto1.wdp"/><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F215B4-78CD-7A74-251A-4D9EEFC46DD8}"/>
            </a:ext>
          </a:extLst>
        </p:cNvPr>
        <p:cNvGrpSpPr/>
        <p:nvPr/>
      </p:nvGrpSpPr>
      <p:grpSpPr>
        <a:xfrm>
          <a:off x="0" y="0"/>
          <a:ext cx="0" cy="0"/>
          <a:chOff x="0" y="0"/>
          <a:chExt cx="0" cy="0"/>
        </a:xfrm>
      </p:grpSpPr>
      <p:pic>
        <p:nvPicPr>
          <p:cNvPr id="4" name="図 3">
            <a:extLst>
              <a:ext uri="{FF2B5EF4-FFF2-40B4-BE49-F238E27FC236}">
                <a16:creationId xmlns:a16="http://schemas.microsoft.com/office/drawing/2014/main" id="{60840E8D-F2F5-A166-A481-9139B2803678}"/>
              </a:ext>
            </a:extLst>
          </p:cNvPr>
          <p:cNvPicPr>
            <a:picLocks noChangeAspect="1"/>
          </p:cNvPicPr>
          <p:nvPr/>
        </p:nvPicPr>
        <p:blipFill>
          <a:blip r:embed="rId3"/>
          <a:stretch>
            <a:fillRect/>
          </a:stretch>
        </p:blipFill>
        <p:spPr>
          <a:xfrm>
            <a:off x="3009614" y="3303517"/>
            <a:ext cx="3358066" cy="2898239"/>
          </a:xfrm>
          <a:prstGeom prst="rect">
            <a:avLst/>
          </a:prstGeom>
        </p:spPr>
      </p:pic>
      <p:sp>
        <p:nvSpPr>
          <p:cNvPr id="7" name="雲形吹き出し 12">
            <a:extLst>
              <a:ext uri="{FF2B5EF4-FFF2-40B4-BE49-F238E27FC236}">
                <a16:creationId xmlns:a16="http://schemas.microsoft.com/office/drawing/2014/main" id="{45A64DDE-EB91-D88C-FF16-B61C703A8CFA}"/>
              </a:ext>
            </a:extLst>
          </p:cNvPr>
          <p:cNvSpPr/>
          <p:nvPr/>
        </p:nvSpPr>
        <p:spPr>
          <a:xfrm>
            <a:off x="152876" y="2231826"/>
            <a:ext cx="4563139" cy="1788980"/>
          </a:xfrm>
          <a:prstGeom prst="cloudCallout">
            <a:avLst>
              <a:gd name="adj1" fmla="val 65571"/>
              <a:gd name="adj2" fmla="val 20435"/>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集中力がなく</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成績が上がらない</a:t>
            </a:r>
          </a:p>
        </p:txBody>
      </p:sp>
      <p:sp>
        <p:nvSpPr>
          <p:cNvPr id="9" name="雲形吹き出し 13">
            <a:extLst>
              <a:ext uri="{FF2B5EF4-FFF2-40B4-BE49-F238E27FC236}">
                <a16:creationId xmlns:a16="http://schemas.microsoft.com/office/drawing/2014/main" id="{1DFAF193-F4D0-8505-1F54-3A19304201EF}"/>
              </a:ext>
            </a:extLst>
          </p:cNvPr>
          <p:cNvSpPr/>
          <p:nvPr/>
        </p:nvSpPr>
        <p:spPr>
          <a:xfrm>
            <a:off x="1012715" y="4269042"/>
            <a:ext cx="3213161" cy="1528075"/>
          </a:xfrm>
          <a:prstGeom prst="cloudCallout">
            <a:avLst>
              <a:gd name="adj1" fmla="val 69442"/>
              <a:gd name="adj2" fmla="val -73400"/>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勉強を始めてもすぐに眠くなる</a:t>
            </a:r>
          </a:p>
        </p:txBody>
      </p:sp>
      <p:sp>
        <p:nvSpPr>
          <p:cNvPr id="12" name="雲形吹き出し 8">
            <a:extLst>
              <a:ext uri="{FF2B5EF4-FFF2-40B4-BE49-F238E27FC236}">
                <a16:creationId xmlns:a16="http://schemas.microsoft.com/office/drawing/2014/main" id="{86C2284C-CCD6-ADFE-57E5-C29CC1C3DB92}"/>
              </a:ext>
            </a:extLst>
          </p:cNvPr>
          <p:cNvSpPr/>
          <p:nvPr/>
        </p:nvSpPr>
        <p:spPr>
          <a:xfrm>
            <a:off x="710214" y="727330"/>
            <a:ext cx="4149818" cy="1381118"/>
          </a:xfrm>
          <a:prstGeom prst="cloudCallout">
            <a:avLst>
              <a:gd name="adj1" fmla="val 54037"/>
              <a:gd name="adj2" fmla="val 123467"/>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おもしろくない</a:t>
            </a:r>
            <a:endParaRPr kumimoji="0" lang="en-US" altLang="ja-JP" sz="28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元気が出ない</a:t>
            </a:r>
          </a:p>
        </p:txBody>
      </p:sp>
      <p:sp>
        <p:nvSpPr>
          <p:cNvPr id="6" name="フローチャート: せん孔テープ 5">
            <a:extLst>
              <a:ext uri="{FF2B5EF4-FFF2-40B4-BE49-F238E27FC236}">
                <a16:creationId xmlns:a16="http://schemas.microsoft.com/office/drawing/2014/main" id="{9C6A1921-9C8E-E5AB-C97A-6BDC8CED4FEB}"/>
              </a:ext>
            </a:extLst>
          </p:cNvPr>
          <p:cNvSpPr/>
          <p:nvPr/>
        </p:nvSpPr>
        <p:spPr>
          <a:xfrm>
            <a:off x="218637" y="55559"/>
            <a:ext cx="4821714" cy="722180"/>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游ゴシック" panose="020B0400000000000000" pitchFamily="50" charset="-128"/>
                <a:ea typeface="游ゴシック" panose="020B0400000000000000" pitchFamily="50" charset="-128"/>
                <a:cs typeface="+mn-cs"/>
              </a:rPr>
              <a:t>こんなことで悩んだ時</a:t>
            </a:r>
          </a:p>
        </p:txBody>
      </p:sp>
    </p:spTree>
    <p:extLst>
      <p:ext uri="{BB962C8B-B14F-4D97-AF65-F5344CB8AC3E}">
        <p14:creationId xmlns:p14="http://schemas.microsoft.com/office/powerpoint/2010/main" val="2691420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BFEE498B-07F2-4D30-82D8-D7DBDDC0ACBF}"/>
              </a:ext>
            </a:extLst>
          </p:cNvPr>
          <p:cNvPicPr>
            <a:picLocks noChangeAspect="1"/>
          </p:cNvPicPr>
          <p:nvPr/>
        </p:nvPicPr>
        <p:blipFill>
          <a:blip r:embed="rId3"/>
          <a:stretch>
            <a:fillRect/>
          </a:stretch>
        </p:blipFill>
        <p:spPr>
          <a:xfrm>
            <a:off x="3009614" y="3303517"/>
            <a:ext cx="3358066" cy="2898239"/>
          </a:xfrm>
          <a:prstGeom prst="rect">
            <a:avLst/>
          </a:prstGeom>
        </p:spPr>
      </p:pic>
      <p:pic>
        <p:nvPicPr>
          <p:cNvPr id="5" name="図 4">
            <a:extLst>
              <a:ext uri="{FF2B5EF4-FFF2-40B4-BE49-F238E27FC236}">
                <a16:creationId xmlns:a16="http://schemas.microsoft.com/office/drawing/2014/main" id="{ECD8F29C-765D-42D9-BA90-A02750D37F79}"/>
              </a:ext>
            </a:extLst>
          </p:cNvPr>
          <p:cNvPicPr>
            <a:picLocks noChangeAspect="1"/>
          </p:cNvPicPr>
          <p:nvPr/>
        </p:nvPicPr>
        <p:blipFill>
          <a:blip r:embed="rId4"/>
          <a:stretch>
            <a:fillRect/>
          </a:stretch>
        </p:blipFill>
        <p:spPr>
          <a:xfrm flipH="1">
            <a:off x="4644567" y="2277884"/>
            <a:ext cx="1723113" cy="1381118"/>
          </a:xfrm>
          <a:prstGeom prst="rect">
            <a:avLst/>
          </a:prstGeom>
        </p:spPr>
      </p:pic>
      <p:sp>
        <p:nvSpPr>
          <p:cNvPr id="7" name="雲形吹き出し 12">
            <a:extLst>
              <a:ext uri="{FF2B5EF4-FFF2-40B4-BE49-F238E27FC236}">
                <a16:creationId xmlns:a16="http://schemas.microsoft.com/office/drawing/2014/main" id="{FCBA005D-51DB-4F4F-9DAD-3724F3E7750C}"/>
              </a:ext>
            </a:extLst>
          </p:cNvPr>
          <p:cNvSpPr/>
          <p:nvPr/>
        </p:nvSpPr>
        <p:spPr>
          <a:xfrm>
            <a:off x="152876" y="2231826"/>
            <a:ext cx="4563139" cy="1788980"/>
          </a:xfrm>
          <a:prstGeom prst="cloudCallout">
            <a:avLst>
              <a:gd name="adj1" fmla="val 81554"/>
              <a:gd name="adj2" fmla="val 16784"/>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集中力がなく</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成績が上がらない</a:t>
            </a:r>
          </a:p>
        </p:txBody>
      </p:sp>
      <p:sp>
        <p:nvSpPr>
          <p:cNvPr id="9" name="雲形吹き出し 13">
            <a:extLst>
              <a:ext uri="{FF2B5EF4-FFF2-40B4-BE49-F238E27FC236}">
                <a16:creationId xmlns:a16="http://schemas.microsoft.com/office/drawing/2014/main" id="{156B6AE0-3B21-4BE9-9B37-7DBADC364244}"/>
              </a:ext>
            </a:extLst>
          </p:cNvPr>
          <p:cNvSpPr/>
          <p:nvPr/>
        </p:nvSpPr>
        <p:spPr>
          <a:xfrm>
            <a:off x="1012715" y="4269042"/>
            <a:ext cx="3213161" cy="1528075"/>
          </a:xfrm>
          <a:prstGeom prst="cloudCallout">
            <a:avLst>
              <a:gd name="adj1" fmla="val 69442"/>
              <a:gd name="adj2" fmla="val -73400"/>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勉強を始めてもすぐに眠くなる</a:t>
            </a:r>
          </a:p>
        </p:txBody>
      </p:sp>
      <p:sp>
        <p:nvSpPr>
          <p:cNvPr id="12" name="雲形吹き出し 8">
            <a:extLst>
              <a:ext uri="{FF2B5EF4-FFF2-40B4-BE49-F238E27FC236}">
                <a16:creationId xmlns:a16="http://schemas.microsoft.com/office/drawing/2014/main" id="{53489341-ADBA-4653-99A6-8D39D73CB435}"/>
              </a:ext>
            </a:extLst>
          </p:cNvPr>
          <p:cNvSpPr/>
          <p:nvPr/>
        </p:nvSpPr>
        <p:spPr>
          <a:xfrm>
            <a:off x="710214" y="727330"/>
            <a:ext cx="4149818" cy="1381118"/>
          </a:xfrm>
          <a:prstGeom prst="cloudCallout">
            <a:avLst>
              <a:gd name="adj1" fmla="val 44594"/>
              <a:gd name="adj2" fmla="val 112432"/>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おもしろくない</a:t>
            </a:r>
            <a:endParaRPr kumimoji="0" lang="en-US" altLang="ja-JP" sz="28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元気が出ない</a:t>
            </a:r>
          </a:p>
        </p:txBody>
      </p:sp>
      <p:sp>
        <p:nvSpPr>
          <p:cNvPr id="8" name="四角形: 角を丸くする 7">
            <a:extLst>
              <a:ext uri="{FF2B5EF4-FFF2-40B4-BE49-F238E27FC236}">
                <a16:creationId xmlns:a16="http://schemas.microsoft.com/office/drawing/2014/main" id="{B028A95B-E976-420D-AFA6-691EBDFEF17F}"/>
              </a:ext>
            </a:extLst>
          </p:cNvPr>
          <p:cNvSpPr/>
          <p:nvPr/>
        </p:nvSpPr>
        <p:spPr>
          <a:xfrm>
            <a:off x="1113306" y="808793"/>
            <a:ext cx="3223751" cy="106755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3200" b="1" i="1"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楽しくて元気な</a:t>
            </a:r>
            <a:endParaRPr kumimoji="0" lang="en-US" altLang="ja-JP" sz="3200" b="1" i="1"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3200" b="1" i="1"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気分になれます</a:t>
            </a:r>
          </a:p>
        </p:txBody>
      </p:sp>
      <p:sp>
        <p:nvSpPr>
          <p:cNvPr id="14" name="四角形: 角を丸くする 13">
            <a:extLst>
              <a:ext uri="{FF2B5EF4-FFF2-40B4-BE49-F238E27FC236}">
                <a16:creationId xmlns:a16="http://schemas.microsoft.com/office/drawing/2014/main" id="{CE910593-BDF8-4631-889D-B5893BE57F0D}"/>
              </a:ext>
            </a:extLst>
          </p:cNvPr>
          <p:cNvSpPr/>
          <p:nvPr/>
        </p:nvSpPr>
        <p:spPr>
          <a:xfrm>
            <a:off x="620312" y="2356684"/>
            <a:ext cx="3997965" cy="1459803"/>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3200" b="1" i="1"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集中力が高まり、</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3200" b="1" i="1"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成績が良くなります</a:t>
            </a:r>
          </a:p>
        </p:txBody>
      </p:sp>
      <p:sp>
        <p:nvSpPr>
          <p:cNvPr id="15" name="四角形: 角を丸くする 14">
            <a:extLst>
              <a:ext uri="{FF2B5EF4-FFF2-40B4-BE49-F238E27FC236}">
                <a16:creationId xmlns:a16="http://schemas.microsoft.com/office/drawing/2014/main" id="{D82B651B-C274-4336-B894-60DB3AFB0706}"/>
              </a:ext>
            </a:extLst>
          </p:cNvPr>
          <p:cNvSpPr/>
          <p:nvPr/>
        </p:nvSpPr>
        <p:spPr>
          <a:xfrm>
            <a:off x="1350335" y="4219929"/>
            <a:ext cx="2606741" cy="144826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3200" b="1" i="1"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眠けは</a:t>
            </a:r>
            <a:endParaRPr kumimoji="0" lang="en-US" altLang="ja-JP" sz="3200" b="1" i="1"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3200" b="1" i="1"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すぐに</a:t>
            </a:r>
            <a:endParaRPr kumimoji="0" lang="en-US" altLang="ja-JP" sz="3200" b="1" i="1"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3200" b="1" i="1"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取れます</a:t>
            </a:r>
          </a:p>
        </p:txBody>
      </p:sp>
      <p:sp>
        <p:nvSpPr>
          <p:cNvPr id="2" name="吹き出し: 四角形 1">
            <a:extLst>
              <a:ext uri="{FF2B5EF4-FFF2-40B4-BE49-F238E27FC236}">
                <a16:creationId xmlns:a16="http://schemas.microsoft.com/office/drawing/2014/main" id="{06745899-CB97-4183-99A1-76111C91010B}"/>
              </a:ext>
            </a:extLst>
          </p:cNvPr>
          <p:cNvSpPr/>
          <p:nvPr/>
        </p:nvSpPr>
        <p:spPr>
          <a:xfrm>
            <a:off x="6367680" y="2067897"/>
            <a:ext cx="2757291" cy="1235620"/>
          </a:xfrm>
          <a:prstGeom prst="wedgeRectCallout">
            <a:avLst>
              <a:gd name="adj1" fmla="val -68524"/>
              <a:gd name="adj2" fmla="val 32360"/>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1" i="1"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たくさん飲んで一気に解決！</a:t>
            </a:r>
          </a:p>
        </p:txBody>
      </p:sp>
      <p:sp>
        <p:nvSpPr>
          <p:cNvPr id="3" name="テキスト ボックス 2">
            <a:extLst>
              <a:ext uri="{FF2B5EF4-FFF2-40B4-BE49-F238E27FC236}">
                <a16:creationId xmlns:a16="http://schemas.microsoft.com/office/drawing/2014/main" id="{60093B73-8B84-4184-9916-6AC1236AF540}"/>
              </a:ext>
            </a:extLst>
          </p:cNvPr>
          <p:cNvSpPr txBox="1"/>
          <p:nvPr/>
        </p:nvSpPr>
        <p:spPr>
          <a:xfrm>
            <a:off x="6652111" y="3856877"/>
            <a:ext cx="2135049"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6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ちょっと</a:t>
            </a:r>
            <a:endParaRPr kumimoji="1" lang="en-US" altLang="ja-JP" sz="36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6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待って！</a:t>
            </a:r>
          </a:p>
        </p:txBody>
      </p:sp>
      <p:sp>
        <p:nvSpPr>
          <p:cNvPr id="16" name="テキスト ボックス 15">
            <a:extLst>
              <a:ext uri="{FF2B5EF4-FFF2-40B4-BE49-F238E27FC236}">
                <a16:creationId xmlns:a16="http://schemas.microsoft.com/office/drawing/2014/main" id="{80200BD6-9D1F-40A8-B4FC-CC35FABC56B3}"/>
              </a:ext>
            </a:extLst>
          </p:cNvPr>
          <p:cNvSpPr txBox="1"/>
          <p:nvPr/>
        </p:nvSpPr>
        <p:spPr>
          <a:xfrm>
            <a:off x="1666496" y="6184780"/>
            <a:ext cx="5929839" cy="584775"/>
          </a:xfrm>
          <a:prstGeom prst="rect">
            <a:avLst/>
          </a:prstGeom>
          <a:solidFill>
            <a:schemeClr val="accent3">
              <a:lumMod val="60000"/>
              <a:lumOff val="40000"/>
            </a:schemeClr>
          </a:solidFill>
          <a:ln w="38100">
            <a:solidFill>
              <a:schemeClr val="accent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1" i="1"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薬には必ずルールがあります！</a:t>
            </a:r>
          </a:p>
        </p:txBody>
      </p:sp>
      <p:sp>
        <p:nvSpPr>
          <p:cNvPr id="10" name="吹き出し: 円形 9">
            <a:extLst>
              <a:ext uri="{FF2B5EF4-FFF2-40B4-BE49-F238E27FC236}">
                <a16:creationId xmlns:a16="http://schemas.microsoft.com/office/drawing/2014/main" id="{33CF3A79-B4A9-43F4-8B3E-EB4758468D20}"/>
              </a:ext>
            </a:extLst>
          </p:cNvPr>
          <p:cNvSpPr/>
          <p:nvPr/>
        </p:nvSpPr>
        <p:spPr>
          <a:xfrm>
            <a:off x="5345678" y="-29911"/>
            <a:ext cx="3779294" cy="1637200"/>
          </a:xfrm>
          <a:prstGeom prst="wedgeEllipseCallout">
            <a:avLst>
              <a:gd name="adj1" fmla="val -38504"/>
              <a:gd name="adj2" fmla="val 8896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rPr>
              <a:t>スマホ情報</a:t>
            </a:r>
            <a:endParaRPr kumimoji="1" lang="en-US" altLang="ja-JP" sz="2800" b="1" i="0" u="none" strike="noStrike" kern="1200" cap="none" spc="0" normalizeH="0" baseline="0" noProof="0" dirty="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rPr>
              <a:t>ともだちの情報「この薬で」</a:t>
            </a:r>
          </a:p>
        </p:txBody>
      </p:sp>
    </p:spTree>
    <p:extLst>
      <p:ext uri="{BB962C8B-B14F-4D97-AF65-F5344CB8AC3E}">
        <p14:creationId xmlns:p14="http://schemas.microsoft.com/office/powerpoint/2010/main" val="658368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par>
                                <p:cTn id="8" presetID="14" presetClass="entr" presetSubtype="1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500"/>
                                        <p:tgtEl>
                                          <p:spTgt spid="5"/>
                                        </p:tgtEl>
                                      </p:cBhvr>
                                    </p:animEffect>
                                  </p:childTnLst>
                                </p:cTn>
                              </p:par>
                            </p:childTnLst>
                          </p:cTn>
                        </p:par>
                        <p:par>
                          <p:cTn id="11" fill="hold">
                            <p:stCondLst>
                              <p:cond delay="500"/>
                            </p:stCondLst>
                            <p:childTnLst>
                              <p:par>
                                <p:cTn id="12" presetID="14" presetClass="entr" presetSubtype="10" fill="hold" grpId="0" nodeType="afterEffect">
                                  <p:stCondLst>
                                    <p:cond delay="500"/>
                                  </p:stCondLst>
                                  <p:childTnLst>
                                    <p:set>
                                      <p:cBhvr>
                                        <p:cTn id="13" dur="1" fill="hold">
                                          <p:stCondLst>
                                            <p:cond delay="0"/>
                                          </p:stCondLst>
                                        </p:cTn>
                                        <p:tgtEl>
                                          <p:spTgt spid="8"/>
                                        </p:tgtEl>
                                        <p:attrNameLst>
                                          <p:attrName>style.visibility</p:attrName>
                                        </p:attrNameLst>
                                      </p:cBhvr>
                                      <p:to>
                                        <p:strVal val="visible"/>
                                      </p:to>
                                    </p:set>
                                    <p:animEffect transition="in" filter="randombar(horizontal)">
                                      <p:cBhvr>
                                        <p:cTn id="14" dur="500"/>
                                        <p:tgtEl>
                                          <p:spTgt spid="8"/>
                                        </p:tgtEl>
                                      </p:cBhvr>
                                    </p:animEffect>
                                  </p:childTnLst>
                                </p:cTn>
                              </p:par>
                            </p:childTnLst>
                          </p:cTn>
                        </p:par>
                        <p:par>
                          <p:cTn id="15" fill="hold">
                            <p:stCondLst>
                              <p:cond delay="1500"/>
                            </p:stCondLst>
                            <p:childTnLst>
                              <p:par>
                                <p:cTn id="16" presetID="14" presetClass="entr" presetSubtype="1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randombar(horizontal)">
                                      <p:cBhvr>
                                        <p:cTn id="18" dur="500"/>
                                        <p:tgtEl>
                                          <p:spTgt spid="14"/>
                                        </p:tgtEl>
                                      </p:cBhvr>
                                    </p:animEffect>
                                  </p:childTnLst>
                                </p:cTn>
                              </p:par>
                            </p:childTnLst>
                          </p:cTn>
                        </p:par>
                        <p:par>
                          <p:cTn id="19" fill="hold">
                            <p:stCondLst>
                              <p:cond delay="2000"/>
                            </p:stCondLst>
                            <p:childTnLst>
                              <p:par>
                                <p:cTn id="20" presetID="14" presetClass="entr" presetSubtype="10" fill="hold" grpId="0" nodeType="afterEffect">
                                  <p:stCondLst>
                                    <p:cond delay="500"/>
                                  </p:stCondLst>
                                  <p:childTnLst>
                                    <p:set>
                                      <p:cBhvr>
                                        <p:cTn id="21" dur="1" fill="hold">
                                          <p:stCondLst>
                                            <p:cond delay="0"/>
                                          </p:stCondLst>
                                        </p:cTn>
                                        <p:tgtEl>
                                          <p:spTgt spid="15"/>
                                        </p:tgtEl>
                                        <p:attrNameLst>
                                          <p:attrName>style.visibility</p:attrName>
                                        </p:attrNameLst>
                                      </p:cBhvr>
                                      <p:to>
                                        <p:strVal val="visible"/>
                                      </p:to>
                                    </p:set>
                                    <p:animEffect transition="in" filter="randombar(horizontal)">
                                      <p:cBhvr>
                                        <p:cTn id="22" dur="500"/>
                                        <p:tgtEl>
                                          <p:spTgt spid="15"/>
                                        </p:tgtEl>
                                      </p:cBhvr>
                                    </p:animEffect>
                                  </p:childTnLst>
                                </p:cTn>
                              </p:par>
                            </p:childTnLst>
                          </p:cTn>
                        </p:par>
                        <p:par>
                          <p:cTn id="23" fill="hold">
                            <p:stCondLst>
                              <p:cond delay="3000"/>
                            </p:stCondLst>
                            <p:childTnLst>
                              <p:par>
                                <p:cTn id="24" presetID="14" presetClass="entr" presetSubtype="10" fill="hold" grpId="0" nodeType="afterEffect">
                                  <p:stCondLst>
                                    <p:cond delay="1000"/>
                                  </p:stCondLst>
                                  <p:childTnLst>
                                    <p:set>
                                      <p:cBhvr>
                                        <p:cTn id="25" dur="1" fill="hold">
                                          <p:stCondLst>
                                            <p:cond delay="0"/>
                                          </p:stCondLst>
                                        </p:cTn>
                                        <p:tgtEl>
                                          <p:spTgt spid="2"/>
                                        </p:tgtEl>
                                        <p:attrNameLst>
                                          <p:attrName>style.visibility</p:attrName>
                                        </p:attrNameLst>
                                      </p:cBhvr>
                                      <p:to>
                                        <p:strVal val="visible"/>
                                      </p:to>
                                    </p:set>
                                    <p:animEffect transition="in" filter="randombar(horizontal)">
                                      <p:cBhvr>
                                        <p:cTn id="26" dur="500"/>
                                        <p:tgtEl>
                                          <p:spTgt spid="2"/>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1000" fill="hold"/>
                                        <p:tgtEl>
                                          <p:spTgt spid="3"/>
                                        </p:tgtEl>
                                        <p:attrNameLst>
                                          <p:attrName>ppt_w</p:attrName>
                                        </p:attrNameLst>
                                      </p:cBhvr>
                                      <p:tavLst>
                                        <p:tav tm="0">
                                          <p:val>
                                            <p:fltVal val="0"/>
                                          </p:val>
                                        </p:tav>
                                        <p:tav tm="100000">
                                          <p:val>
                                            <p:strVal val="#ppt_w"/>
                                          </p:val>
                                        </p:tav>
                                      </p:tavLst>
                                    </p:anim>
                                    <p:anim calcmode="lin" valueType="num">
                                      <p:cBhvr>
                                        <p:cTn id="32" dur="1000" fill="hold"/>
                                        <p:tgtEl>
                                          <p:spTgt spid="3"/>
                                        </p:tgtEl>
                                        <p:attrNameLst>
                                          <p:attrName>ppt_h</p:attrName>
                                        </p:attrNameLst>
                                      </p:cBhvr>
                                      <p:tavLst>
                                        <p:tav tm="0">
                                          <p:val>
                                            <p:fltVal val="0"/>
                                          </p:val>
                                        </p:tav>
                                        <p:tav tm="100000">
                                          <p:val>
                                            <p:strVal val="#ppt_h"/>
                                          </p:val>
                                        </p:tav>
                                      </p:tavLst>
                                    </p:anim>
                                    <p:anim calcmode="lin" valueType="num">
                                      <p:cBhvr>
                                        <p:cTn id="33" dur="1000" fill="hold"/>
                                        <p:tgtEl>
                                          <p:spTgt spid="3"/>
                                        </p:tgtEl>
                                        <p:attrNameLst>
                                          <p:attrName>style.rotation</p:attrName>
                                        </p:attrNameLst>
                                      </p:cBhvr>
                                      <p:tavLst>
                                        <p:tav tm="0">
                                          <p:val>
                                            <p:fltVal val="90"/>
                                          </p:val>
                                        </p:tav>
                                        <p:tav tm="100000">
                                          <p:val>
                                            <p:fltVal val="0"/>
                                          </p:val>
                                        </p:tav>
                                      </p:tavLst>
                                    </p:anim>
                                    <p:animEffect transition="in" filter="fade">
                                      <p:cBhvr>
                                        <p:cTn id="34" dur="1000"/>
                                        <p:tgtEl>
                                          <p:spTgt spid="3"/>
                                        </p:tgtEl>
                                      </p:cBhvr>
                                    </p:animEffect>
                                  </p:childTnLst>
                                </p:cTn>
                              </p:par>
                            </p:childTnLst>
                          </p:cTn>
                        </p:par>
                        <p:par>
                          <p:cTn id="35" fill="hold">
                            <p:stCondLst>
                              <p:cond delay="1000"/>
                            </p:stCondLst>
                            <p:childTnLst>
                              <p:par>
                                <p:cTn id="36" presetID="22" presetClass="entr" presetSubtype="1" fill="hold" grpId="0" nodeType="afterEffect">
                                  <p:stCondLst>
                                    <p:cond delay="1000"/>
                                  </p:stCondLst>
                                  <p:childTnLst>
                                    <p:set>
                                      <p:cBhvr>
                                        <p:cTn id="37" dur="1" fill="hold">
                                          <p:stCondLst>
                                            <p:cond delay="0"/>
                                          </p:stCondLst>
                                        </p:cTn>
                                        <p:tgtEl>
                                          <p:spTgt spid="16"/>
                                        </p:tgtEl>
                                        <p:attrNameLst>
                                          <p:attrName>style.visibility</p:attrName>
                                        </p:attrNameLst>
                                      </p:cBhvr>
                                      <p:to>
                                        <p:strVal val="visible"/>
                                      </p:to>
                                    </p:set>
                                    <p:animEffect transition="in" filter="wipe(up)">
                                      <p:cBhvr>
                                        <p:cTn id="38" dur="1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animBg="1"/>
      <p:bldP spid="15" grpId="0" animBg="1"/>
      <p:bldP spid="2" grpId="0" animBg="1"/>
      <p:bldP spid="3" grpId="0"/>
      <p:bldP spid="16" grpId="0" animBg="1"/>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8F55D2-B0EA-775A-80AD-067B7F28C08D}"/>
            </a:ext>
          </a:extLst>
        </p:cNvPr>
        <p:cNvGrpSpPr/>
        <p:nvPr/>
      </p:nvGrpSpPr>
      <p:grpSpPr>
        <a:xfrm>
          <a:off x="0" y="0"/>
          <a:ext cx="0" cy="0"/>
          <a:chOff x="0" y="0"/>
          <a:chExt cx="0" cy="0"/>
        </a:xfrm>
      </p:grpSpPr>
      <p:pic>
        <p:nvPicPr>
          <p:cNvPr id="4" name="図 3">
            <a:extLst>
              <a:ext uri="{FF2B5EF4-FFF2-40B4-BE49-F238E27FC236}">
                <a16:creationId xmlns:a16="http://schemas.microsoft.com/office/drawing/2014/main" id="{32D2398C-6B17-600A-7C3C-D6B8C15FB839}"/>
              </a:ext>
            </a:extLst>
          </p:cNvPr>
          <p:cNvPicPr>
            <a:picLocks noChangeAspect="1"/>
          </p:cNvPicPr>
          <p:nvPr/>
        </p:nvPicPr>
        <p:blipFill>
          <a:blip r:embed="rId3"/>
          <a:stretch>
            <a:fillRect/>
          </a:stretch>
        </p:blipFill>
        <p:spPr>
          <a:xfrm>
            <a:off x="3009614" y="3303517"/>
            <a:ext cx="3358066" cy="2898239"/>
          </a:xfrm>
          <a:prstGeom prst="rect">
            <a:avLst/>
          </a:prstGeom>
        </p:spPr>
      </p:pic>
      <p:pic>
        <p:nvPicPr>
          <p:cNvPr id="5" name="図 4">
            <a:extLst>
              <a:ext uri="{FF2B5EF4-FFF2-40B4-BE49-F238E27FC236}">
                <a16:creationId xmlns:a16="http://schemas.microsoft.com/office/drawing/2014/main" id="{41B84321-1E20-3EFE-A599-6B2E3C590CFF}"/>
              </a:ext>
            </a:extLst>
          </p:cNvPr>
          <p:cNvPicPr>
            <a:picLocks noChangeAspect="1"/>
          </p:cNvPicPr>
          <p:nvPr/>
        </p:nvPicPr>
        <p:blipFill>
          <a:blip r:embed="rId4"/>
          <a:stretch>
            <a:fillRect/>
          </a:stretch>
        </p:blipFill>
        <p:spPr>
          <a:xfrm flipH="1">
            <a:off x="4644567" y="2277884"/>
            <a:ext cx="1723113" cy="1381118"/>
          </a:xfrm>
          <a:prstGeom prst="rect">
            <a:avLst/>
          </a:prstGeom>
        </p:spPr>
      </p:pic>
      <p:sp>
        <p:nvSpPr>
          <p:cNvPr id="7" name="雲形吹き出し 12">
            <a:extLst>
              <a:ext uri="{FF2B5EF4-FFF2-40B4-BE49-F238E27FC236}">
                <a16:creationId xmlns:a16="http://schemas.microsoft.com/office/drawing/2014/main" id="{9FEC9E25-7AA4-AB9E-6326-0EBD4E1A711B}"/>
              </a:ext>
            </a:extLst>
          </p:cNvPr>
          <p:cNvSpPr/>
          <p:nvPr/>
        </p:nvSpPr>
        <p:spPr>
          <a:xfrm>
            <a:off x="152876" y="2231826"/>
            <a:ext cx="4563139" cy="1788980"/>
          </a:xfrm>
          <a:prstGeom prst="cloudCallout">
            <a:avLst>
              <a:gd name="adj1" fmla="val 81554"/>
              <a:gd name="adj2" fmla="val 16784"/>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集中力がなく</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成績が上がらない</a:t>
            </a:r>
          </a:p>
        </p:txBody>
      </p:sp>
      <p:sp>
        <p:nvSpPr>
          <p:cNvPr id="9" name="雲形吹き出し 13">
            <a:extLst>
              <a:ext uri="{FF2B5EF4-FFF2-40B4-BE49-F238E27FC236}">
                <a16:creationId xmlns:a16="http://schemas.microsoft.com/office/drawing/2014/main" id="{C8658007-0229-A07E-97BF-0FB0E5F21541}"/>
              </a:ext>
            </a:extLst>
          </p:cNvPr>
          <p:cNvSpPr/>
          <p:nvPr/>
        </p:nvSpPr>
        <p:spPr>
          <a:xfrm>
            <a:off x="1012715" y="4269042"/>
            <a:ext cx="3213161" cy="1528075"/>
          </a:xfrm>
          <a:prstGeom prst="cloudCallout">
            <a:avLst>
              <a:gd name="adj1" fmla="val 69442"/>
              <a:gd name="adj2" fmla="val -73400"/>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勉強を始めてもすぐに眠くなる</a:t>
            </a:r>
          </a:p>
        </p:txBody>
      </p:sp>
      <p:sp>
        <p:nvSpPr>
          <p:cNvPr id="12" name="雲形吹き出し 8">
            <a:extLst>
              <a:ext uri="{FF2B5EF4-FFF2-40B4-BE49-F238E27FC236}">
                <a16:creationId xmlns:a16="http://schemas.microsoft.com/office/drawing/2014/main" id="{5804DF1D-D5F3-0B91-31D9-19DC1EE65AC7}"/>
              </a:ext>
            </a:extLst>
          </p:cNvPr>
          <p:cNvSpPr/>
          <p:nvPr/>
        </p:nvSpPr>
        <p:spPr>
          <a:xfrm>
            <a:off x="710214" y="727330"/>
            <a:ext cx="4149818" cy="1381118"/>
          </a:xfrm>
          <a:prstGeom prst="cloudCallout">
            <a:avLst>
              <a:gd name="adj1" fmla="val 44594"/>
              <a:gd name="adj2" fmla="val 112432"/>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おもしろくない</a:t>
            </a:r>
            <a:endParaRPr kumimoji="0" lang="en-US" altLang="ja-JP" sz="28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元気が出ない</a:t>
            </a:r>
          </a:p>
        </p:txBody>
      </p:sp>
      <p:sp>
        <p:nvSpPr>
          <p:cNvPr id="8" name="四角形: 角を丸くする 7">
            <a:extLst>
              <a:ext uri="{FF2B5EF4-FFF2-40B4-BE49-F238E27FC236}">
                <a16:creationId xmlns:a16="http://schemas.microsoft.com/office/drawing/2014/main" id="{27C14583-34A5-5B30-967F-EA59A28E7306}"/>
              </a:ext>
            </a:extLst>
          </p:cNvPr>
          <p:cNvSpPr/>
          <p:nvPr/>
        </p:nvSpPr>
        <p:spPr>
          <a:xfrm>
            <a:off x="1113306" y="808793"/>
            <a:ext cx="3223751" cy="106755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3200" b="1" i="1"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楽しくて元気な</a:t>
            </a:r>
            <a:endParaRPr kumimoji="0" lang="en-US" altLang="ja-JP" sz="3200" b="1" i="1"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3200" b="1" i="1"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気分になれます</a:t>
            </a:r>
          </a:p>
        </p:txBody>
      </p:sp>
      <p:sp>
        <p:nvSpPr>
          <p:cNvPr id="14" name="四角形: 角を丸くする 13">
            <a:extLst>
              <a:ext uri="{FF2B5EF4-FFF2-40B4-BE49-F238E27FC236}">
                <a16:creationId xmlns:a16="http://schemas.microsoft.com/office/drawing/2014/main" id="{E851B70E-B6BA-CA04-C405-7E4D5A5053B3}"/>
              </a:ext>
            </a:extLst>
          </p:cNvPr>
          <p:cNvSpPr/>
          <p:nvPr/>
        </p:nvSpPr>
        <p:spPr>
          <a:xfrm>
            <a:off x="620312" y="2356684"/>
            <a:ext cx="3997965" cy="1459803"/>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3200" b="1" i="1"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集中力が高まり、</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3200" b="1" i="1"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成績が良くなります</a:t>
            </a:r>
          </a:p>
        </p:txBody>
      </p:sp>
      <p:sp>
        <p:nvSpPr>
          <p:cNvPr id="15" name="四角形: 角を丸くする 14">
            <a:extLst>
              <a:ext uri="{FF2B5EF4-FFF2-40B4-BE49-F238E27FC236}">
                <a16:creationId xmlns:a16="http://schemas.microsoft.com/office/drawing/2014/main" id="{6FFE1950-219D-1D40-D542-DF0A791EE446}"/>
              </a:ext>
            </a:extLst>
          </p:cNvPr>
          <p:cNvSpPr/>
          <p:nvPr/>
        </p:nvSpPr>
        <p:spPr>
          <a:xfrm>
            <a:off x="1350335" y="4219929"/>
            <a:ext cx="2606741" cy="144826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3200" b="1" i="1"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眠けは</a:t>
            </a:r>
            <a:endParaRPr kumimoji="0" lang="en-US" altLang="ja-JP" sz="3200" b="1" i="1"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3200" b="1" i="1"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すぐに</a:t>
            </a:r>
            <a:endParaRPr kumimoji="0" lang="en-US" altLang="ja-JP" sz="3200" b="1" i="1"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3200" b="1" i="1"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取れます</a:t>
            </a:r>
          </a:p>
        </p:txBody>
      </p:sp>
      <p:sp>
        <p:nvSpPr>
          <p:cNvPr id="2" name="吹き出し: 四角形 1">
            <a:extLst>
              <a:ext uri="{FF2B5EF4-FFF2-40B4-BE49-F238E27FC236}">
                <a16:creationId xmlns:a16="http://schemas.microsoft.com/office/drawing/2014/main" id="{4FC16B67-0729-9EEE-C8C5-336C99B9760E}"/>
              </a:ext>
            </a:extLst>
          </p:cNvPr>
          <p:cNvSpPr/>
          <p:nvPr/>
        </p:nvSpPr>
        <p:spPr>
          <a:xfrm>
            <a:off x="6367680" y="2067897"/>
            <a:ext cx="2757291" cy="1235620"/>
          </a:xfrm>
          <a:prstGeom prst="wedgeRectCallout">
            <a:avLst>
              <a:gd name="adj1" fmla="val -68524"/>
              <a:gd name="adj2" fmla="val 32360"/>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1" i="1"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たくさん飲んで一気に解決！</a:t>
            </a:r>
          </a:p>
        </p:txBody>
      </p:sp>
      <p:sp>
        <p:nvSpPr>
          <p:cNvPr id="3" name="テキスト ボックス 2">
            <a:extLst>
              <a:ext uri="{FF2B5EF4-FFF2-40B4-BE49-F238E27FC236}">
                <a16:creationId xmlns:a16="http://schemas.microsoft.com/office/drawing/2014/main" id="{A9CB1F18-1FA7-BF60-23D7-603110DC35E2}"/>
              </a:ext>
            </a:extLst>
          </p:cNvPr>
          <p:cNvSpPr txBox="1"/>
          <p:nvPr/>
        </p:nvSpPr>
        <p:spPr>
          <a:xfrm>
            <a:off x="6652111" y="3856877"/>
            <a:ext cx="2135049"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6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ちょっと</a:t>
            </a:r>
            <a:endParaRPr kumimoji="1" lang="en-US" altLang="ja-JP" sz="36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6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待って！</a:t>
            </a:r>
          </a:p>
        </p:txBody>
      </p:sp>
      <p:sp>
        <p:nvSpPr>
          <p:cNvPr id="16" name="テキスト ボックス 15">
            <a:extLst>
              <a:ext uri="{FF2B5EF4-FFF2-40B4-BE49-F238E27FC236}">
                <a16:creationId xmlns:a16="http://schemas.microsoft.com/office/drawing/2014/main" id="{82D0A211-06B8-02E3-DAD2-C5C2D27E968E}"/>
              </a:ext>
            </a:extLst>
          </p:cNvPr>
          <p:cNvSpPr txBox="1"/>
          <p:nvPr/>
        </p:nvSpPr>
        <p:spPr>
          <a:xfrm>
            <a:off x="1666496" y="6184780"/>
            <a:ext cx="5929839" cy="584775"/>
          </a:xfrm>
          <a:prstGeom prst="rect">
            <a:avLst/>
          </a:prstGeom>
          <a:solidFill>
            <a:schemeClr val="accent3">
              <a:lumMod val="60000"/>
              <a:lumOff val="40000"/>
            </a:schemeClr>
          </a:solidFill>
          <a:ln w="38100">
            <a:solidFill>
              <a:schemeClr val="accent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1" i="1"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薬には必ずルールがあります！</a:t>
            </a:r>
          </a:p>
        </p:txBody>
      </p:sp>
      <p:sp>
        <p:nvSpPr>
          <p:cNvPr id="10" name="吹き出し: 円形 9">
            <a:extLst>
              <a:ext uri="{FF2B5EF4-FFF2-40B4-BE49-F238E27FC236}">
                <a16:creationId xmlns:a16="http://schemas.microsoft.com/office/drawing/2014/main" id="{2170F4A8-FF1C-EF4E-4A1B-8187823272E4}"/>
              </a:ext>
            </a:extLst>
          </p:cNvPr>
          <p:cNvSpPr/>
          <p:nvPr/>
        </p:nvSpPr>
        <p:spPr>
          <a:xfrm>
            <a:off x="5345678" y="-29911"/>
            <a:ext cx="3779294" cy="1637200"/>
          </a:xfrm>
          <a:prstGeom prst="wedgeEllipseCallout">
            <a:avLst>
              <a:gd name="adj1" fmla="val -38504"/>
              <a:gd name="adj2" fmla="val 8896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rPr>
              <a:t>スマホ情報</a:t>
            </a:r>
            <a:endParaRPr kumimoji="1" lang="en-US" altLang="ja-JP" sz="2800" b="1" i="0" u="none" strike="noStrike" kern="1200" cap="none" spc="0" normalizeH="0" baseline="0" noProof="0" dirty="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rPr>
              <a:t>ともだちの情報「この薬で」</a:t>
            </a:r>
          </a:p>
        </p:txBody>
      </p:sp>
      <p:sp>
        <p:nvSpPr>
          <p:cNvPr id="11" name="フローチャート: せん孔テープ 10">
            <a:extLst>
              <a:ext uri="{FF2B5EF4-FFF2-40B4-BE49-F238E27FC236}">
                <a16:creationId xmlns:a16="http://schemas.microsoft.com/office/drawing/2014/main" id="{B7258B79-42EA-3103-0895-4FA68C068983}"/>
              </a:ext>
            </a:extLst>
          </p:cNvPr>
          <p:cNvSpPr/>
          <p:nvPr/>
        </p:nvSpPr>
        <p:spPr>
          <a:xfrm>
            <a:off x="-88721" y="83504"/>
            <a:ext cx="5345678" cy="722180"/>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3200" b="1" i="0" u="none" strike="noStrike" kern="1200" cap="none" spc="0" normalizeH="0" baseline="0" noProof="0" dirty="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rPr>
              <a:t>今、自分は</a:t>
            </a:r>
          </a:p>
        </p:txBody>
      </p:sp>
      <p:sp>
        <p:nvSpPr>
          <p:cNvPr id="13" name="四角形: 角を丸くする 12">
            <a:extLst>
              <a:ext uri="{FF2B5EF4-FFF2-40B4-BE49-F238E27FC236}">
                <a16:creationId xmlns:a16="http://schemas.microsoft.com/office/drawing/2014/main" id="{2BA74476-BFEE-3F92-2C53-1A1A1D870CFE}"/>
              </a:ext>
            </a:extLst>
          </p:cNvPr>
          <p:cNvSpPr/>
          <p:nvPr/>
        </p:nvSpPr>
        <p:spPr>
          <a:xfrm>
            <a:off x="1350335" y="758807"/>
            <a:ext cx="2710332" cy="115212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32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けがじゃない、</a:t>
            </a:r>
            <a:endParaRPr kumimoji="0" lang="en-US" altLang="ja-JP" sz="32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32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病気じゃない</a:t>
            </a:r>
          </a:p>
        </p:txBody>
      </p:sp>
      <p:sp>
        <p:nvSpPr>
          <p:cNvPr id="17" name="四角形: 角を丸くする 16">
            <a:extLst>
              <a:ext uri="{FF2B5EF4-FFF2-40B4-BE49-F238E27FC236}">
                <a16:creationId xmlns:a16="http://schemas.microsoft.com/office/drawing/2014/main" id="{1D329F93-C632-1BD9-1087-578DF31B41F1}"/>
              </a:ext>
            </a:extLst>
          </p:cNvPr>
          <p:cNvSpPr/>
          <p:nvPr/>
        </p:nvSpPr>
        <p:spPr>
          <a:xfrm>
            <a:off x="1181398" y="2516294"/>
            <a:ext cx="2805441" cy="115212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32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けがじゃない、</a:t>
            </a:r>
            <a:endParaRPr kumimoji="0" lang="en-US" altLang="ja-JP" sz="32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32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病気じゃない</a:t>
            </a:r>
          </a:p>
        </p:txBody>
      </p:sp>
      <p:sp>
        <p:nvSpPr>
          <p:cNvPr id="18" name="四角形: 角を丸くする 17">
            <a:extLst>
              <a:ext uri="{FF2B5EF4-FFF2-40B4-BE49-F238E27FC236}">
                <a16:creationId xmlns:a16="http://schemas.microsoft.com/office/drawing/2014/main" id="{15BA2467-DEDF-FF79-6B46-EA70555A6FD4}"/>
              </a:ext>
            </a:extLst>
          </p:cNvPr>
          <p:cNvSpPr/>
          <p:nvPr/>
        </p:nvSpPr>
        <p:spPr>
          <a:xfrm>
            <a:off x="1349300" y="4367997"/>
            <a:ext cx="2751762" cy="115212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3200" b="0"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けがじゃない、</a:t>
            </a:r>
            <a:endParaRPr kumimoji="0" lang="en-US" altLang="ja-JP" sz="3200" b="0"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3200" b="0"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病気じゃない</a:t>
            </a:r>
          </a:p>
        </p:txBody>
      </p:sp>
      <p:sp>
        <p:nvSpPr>
          <p:cNvPr id="19" name="四角形: 角を丸くする 18">
            <a:extLst>
              <a:ext uri="{FF2B5EF4-FFF2-40B4-BE49-F238E27FC236}">
                <a16:creationId xmlns:a16="http://schemas.microsoft.com/office/drawing/2014/main" id="{F51AD503-BB0F-B900-152A-6D68FE521287}"/>
              </a:ext>
            </a:extLst>
          </p:cNvPr>
          <p:cNvSpPr/>
          <p:nvPr/>
        </p:nvSpPr>
        <p:spPr>
          <a:xfrm>
            <a:off x="5564315" y="6813"/>
            <a:ext cx="3358066" cy="1705599"/>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薬のことは専門家（薬剤師）に</a:t>
            </a:r>
            <a:endParaRPr kumimoji="0" lang="en-US" altLang="ja-JP" sz="28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相談・指導</a:t>
            </a:r>
            <a:endParaRPr kumimoji="0" lang="en-US" altLang="ja-JP" sz="28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endParaRPr>
          </a:p>
        </p:txBody>
      </p:sp>
      <p:sp>
        <p:nvSpPr>
          <p:cNvPr id="20" name="四角形: 角を丸くする 19">
            <a:extLst>
              <a:ext uri="{FF2B5EF4-FFF2-40B4-BE49-F238E27FC236}">
                <a16:creationId xmlns:a16="http://schemas.microsoft.com/office/drawing/2014/main" id="{3A502EA7-EE9E-30C2-970D-0C783650D3C0}"/>
              </a:ext>
            </a:extLst>
          </p:cNvPr>
          <p:cNvSpPr/>
          <p:nvPr/>
        </p:nvSpPr>
        <p:spPr>
          <a:xfrm>
            <a:off x="6413459" y="2105976"/>
            <a:ext cx="2757290" cy="115212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32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薬には必ず</a:t>
            </a:r>
            <a:endParaRPr kumimoji="0" lang="en-US" altLang="ja-JP" sz="32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32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決まりがある</a:t>
            </a:r>
          </a:p>
        </p:txBody>
      </p:sp>
      <p:sp>
        <p:nvSpPr>
          <p:cNvPr id="21" name="フローチャート: せん孔テープ 20">
            <a:extLst>
              <a:ext uri="{FF2B5EF4-FFF2-40B4-BE49-F238E27FC236}">
                <a16:creationId xmlns:a16="http://schemas.microsoft.com/office/drawing/2014/main" id="{3608F00F-D634-78B1-E914-BECCF86036C1}"/>
              </a:ext>
            </a:extLst>
          </p:cNvPr>
          <p:cNvSpPr/>
          <p:nvPr/>
        </p:nvSpPr>
        <p:spPr>
          <a:xfrm>
            <a:off x="6178891" y="3386529"/>
            <a:ext cx="2757292" cy="2307202"/>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3200" b="1" i="0" u="none" strike="noStrike" kern="1200" cap="none" spc="0" normalizeH="0" baseline="0" noProof="0" dirty="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rPr>
              <a:t>正しい知識で</a:t>
            </a:r>
            <a:endParaRPr kumimoji="1" lang="en-US" altLang="ja-JP" sz="3200" b="1" i="0" u="none" strike="noStrike" kern="1200" cap="none" spc="0" normalizeH="0" baseline="0" noProof="0" dirty="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3200" b="1" i="0" u="none" strike="noStrike" kern="1200" cap="none" spc="0" normalizeH="0" baseline="0" noProof="0" dirty="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rPr>
              <a:t>さそいに</a:t>
            </a:r>
            <a:endParaRPr kumimoji="1" lang="en-US" altLang="ja-JP" sz="3200" b="1" i="0" u="none" strike="noStrike" kern="1200" cap="none" spc="0" normalizeH="0" baseline="0" noProof="0" dirty="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3200" b="1" i="0" u="none" strike="noStrike" kern="1200" cap="none" spc="0" normalizeH="0" baseline="0" noProof="0" dirty="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rPr>
              <a:t>だまされない</a:t>
            </a:r>
            <a:endParaRPr kumimoji="1" lang="en-US" altLang="ja-JP" sz="3200" b="1" i="0" u="none" strike="noStrike" kern="1200" cap="none" spc="0" normalizeH="0" baseline="0" noProof="0" dirty="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endParaRPr>
          </a:p>
        </p:txBody>
      </p:sp>
    </p:spTree>
    <p:extLst>
      <p:ext uri="{BB962C8B-B14F-4D97-AF65-F5344CB8AC3E}">
        <p14:creationId xmlns:p14="http://schemas.microsoft.com/office/powerpoint/2010/main" val="1820382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25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anim calcmode="lin" valueType="num">
                                      <p:cBhvr>
                                        <p:cTn id="8" dur="2000" fill="hold"/>
                                        <p:tgtEl>
                                          <p:spTgt spid="11"/>
                                        </p:tgtEl>
                                        <p:attrNameLst>
                                          <p:attrName>ppt_w</p:attrName>
                                        </p:attrNameLst>
                                      </p:cBhvr>
                                      <p:tavLst>
                                        <p:tav tm="0" fmla="#ppt_w*sin(2.5*pi*$)">
                                          <p:val>
                                            <p:fltVal val="0"/>
                                          </p:val>
                                        </p:tav>
                                        <p:tav tm="100000">
                                          <p:val>
                                            <p:fltVal val="1"/>
                                          </p:val>
                                        </p:tav>
                                      </p:tavLst>
                                    </p:anim>
                                    <p:anim calcmode="lin" valueType="num">
                                      <p:cBhvr>
                                        <p:cTn id="9" dur="2000" fill="hold"/>
                                        <p:tgtEl>
                                          <p:spTgt spid="11"/>
                                        </p:tgtEl>
                                        <p:attrNameLst>
                                          <p:attrName>ppt_h</p:attrName>
                                        </p:attrNameLst>
                                      </p:cBhvr>
                                      <p:tavLst>
                                        <p:tav tm="0">
                                          <p:val>
                                            <p:strVal val="#ppt_h"/>
                                          </p:val>
                                        </p:tav>
                                        <p:tav tm="100000">
                                          <p:val>
                                            <p:strVal val="#ppt_h"/>
                                          </p:val>
                                        </p:tav>
                                      </p:tavLst>
                                    </p:anim>
                                  </p:childTnLst>
                                </p:cTn>
                              </p:par>
                            </p:childTnLst>
                          </p:cTn>
                        </p:par>
                        <p:par>
                          <p:cTn id="10" fill="hold">
                            <p:stCondLst>
                              <p:cond delay="2250"/>
                            </p:stCondLst>
                            <p:childTnLst>
                              <p:par>
                                <p:cTn id="11" presetID="45" presetClass="entr" presetSubtype="0" fill="hold" grpId="0" nodeType="afterEffect">
                                  <p:stCondLst>
                                    <p:cond delay="50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2000"/>
                                        <p:tgtEl>
                                          <p:spTgt spid="13"/>
                                        </p:tgtEl>
                                      </p:cBhvr>
                                    </p:animEffect>
                                    <p:anim calcmode="lin" valueType="num">
                                      <p:cBhvr>
                                        <p:cTn id="14" dur="2000" fill="hold"/>
                                        <p:tgtEl>
                                          <p:spTgt spid="13"/>
                                        </p:tgtEl>
                                        <p:attrNameLst>
                                          <p:attrName>ppt_w</p:attrName>
                                        </p:attrNameLst>
                                      </p:cBhvr>
                                      <p:tavLst>
                                        <p:tav tm="0" fmla="#ppt_w*sin(2.5*pi*$)">
                                          <p:val>
                                            <p:fltVal val="0"/>
                                          </p:val>
                                        </p:tav>
                                        <p:tav tm="100000">
                                          <p:val>
                                            <p:fltVal val="1"/>
                                          </p:val>
                                        </p:tav>
                                      </p:tavLst>
                                    </p:anim>
                                    <p:anim calcmode="lin" valueType="num">
                                      <p:cBhvr>
                                        <p:cTn id="15" dur="2000" fill="hold"/>
                                        <p:tgtEl>
                                          <p:spTgt spid="13"/>
                                        </p:tgtEl>
                                        <p:attrNameLst>
                                          <p:attrName>ppt_h</p:attrName>
                                        </p:attrNameLst>
                                      </p:cBhvr>
                                      <p:tavLst>
                                        <p:tav tm="0">
                                          <p:val>
                                            <p:strVal val="#ppt_h"/>
                                          </p:val>
                                        </p:tav>
                                        <p:tav tm="100000">
                                          <p:val>
                                            <p:strVal val="#ppt_h"/>
                                          </p:val>
                                        </p:tav>
                                      </p:tavLst>
                                    </p:anim>
                                  </p:childTnLst>
                                </p:cTn>
                              </p:par>
                            </p:childTnLst>
                          </p:cTn>
                        </p:par>
                        <p:par>
                          <p:cTn id="16" fill="hold">
                            <p:stCondLst>
                              <p:cond delay="4750"/>
                            </p:stCondLst>
                            <p:childTnLst>
                              <p:par>
                                <p:cTn id="17" presetID="45"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2000"/>
                                        <p:tgtEl>
                                          <p:spTgt spid="17"/>
                                        </p:tgtEl>
                                      </p:cBhvr>
                                    </p:animEffect>
                                    <p:anim calcmode="lin" valueType="num">
                                      <p:cBhvr>
                                        <p:cTn id="20" dur="2000" fill="hold"/>
                                        <p:tgtEl>
                                          <p:spTgt spid="17"/>
                                        </p:tgtEl>
                                        <p:attrNameLst>
                                          <p:attrName>ppt_w</p:attrName>
                                        </p:attrNameLst>
                                      </p:cBhvr>
                                      <p:tavLst>
                                        <p:tav tm="0" fmla="#ppt_w*sin(2.5*pi*$)">
                                          <p:val>
                                            <p:fltVal val="0"/>
                                          </p:val>
                                        </p:tav>
                                        <p:tav tm="100000">
                                          <p:val>
                                            <p:fltVal val="1"/>
                                          </p:val>
                                        </p:tav>
                                      </p:tavLst>
                                    </p:anim>
                                    <p:anim calcmode="lin" valueType="num">
                                      <p:cBhvr>
                                        <p:cTn id="21" dur="2000" fill="hold"/>
                                        <p:tgtEl>
                                          <p:spTgt spid="17"/>
                                        </p:tgtEl>
                                        <p:attrNameLst>
                                          <p:attrName>ppt_h</p:attrName>
                                        </p:attrNameLst>
                                      </p:cBhvr>
                                      <p:tavLst>
                                        <p:tav tm="0">
                                          <p:val>
                                            <p:strVal val="#ppt_h"/>
                                          </p:val>
                                        </p:tav>
                                        <p:tav tm="100000">
                                          <p:val>
                                            <p:strVal val="#ppt_h"/>
                                          </p:val>
                                        </p:tav>
                                      </p:tavLst>
                                    </p:anim>
                                  </p:childTnLst>
                                </p:cTn>
                              </p:par>
                            </p:childTnLst>
                          </p:cTn>
                        </p:par>
                        <p:par>
                          <p:cTn id="22" fill="hold">
                            <p:stCondLst>
                              <p:cond delay="6750"/>
                            </p:stCondLst>
                            <p:childTnLst>
                              <p:par>
                                <p:cTn id="23" presetID="45"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2000"/>
                                        <p:tgtEl>
                                          <p:spTgt spid="18"/>
                                        </p:tgtEl>
                                      </p:cBhvr>
                                    </p:animEffect>
                                    <p:anim calcmode="lin" valueType="num">
                                      <p:cBhvr>
                                        <p:cTn id="26" dur="2000" fill="hold"/>
                                        <p:tgtEl>
                                          <p:spTgt spid="18"/>
                                        </p:tgtEl>
                                        <p:attrNameLst>
                                          <p:attrName>ppt_w</p:attrName>
                                        </p:attrNameLst>
                                      </p:cBhvr>
                                      <p:tavLst>
                                        <p:tav tm="0" fmla="#ppt_w*sin(2.5*pi*$)">
                                          <p:val>
                                            <p:fltVal val="0"/>
                                          </p:val>
                                        </p:tav>
                                        <p:tav tm="100000">
                                          <p:val>
                                            <p:fltVal val="1"/>
                                          </p:val>
                                        </p:tav>
                                      </p:tavLst>
                                    </p:anim>
                                    <p:anim calcmode="lin" valueType="num">
                                      <p:cBhvr>
                                        <p:cTn id="27" dur="2000" fill="hold"/>
                                        <p:tgtEl>
                                          <p:spTgt spid="18"/>
                                        </p:tgtEl>
                                        <p:attrNameLst>
                                          <p:attrName>ppt_h</p:attrName>
                                        </p:attrNameLst>
                                      </p:cBhvr>
                                      <p:tavLst>
                                        <p:tav tm="0">
                                          <p:val>
                                            <p:strVal val="#ppt_h"/>
                                          </p:val>
                                        </p:tav>
                                        <p:tav tm="100000">
                                          <p:val>
                                            <p:strVal val="#ppt_h"/>
                                          </p:val>
                                        </p:tav>
                                      </p:tavLst>
                                    </p:anim>
                                  </p:childTnLst>
                                </p:cTn>
                              </p:par>
                            </p:childTnLst>
                          </p:cTn>
                        </p:par>
                        <p:par>
                          <p:cTn id="28" fill="hold">
                            <p:stCondLst>
                              <p:cond delay="8750"/>
                            </p:stCondLst>
                            <p:childTnLst>
                              <p:par>
                                <p:cTn id="29" presetID="45" presetClass="entr" presetSubtype="0"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2000"/>
                                        <p:tgtEl>
                                          <p:spTgt spid="20"/>
                                        </p:tgtEl>
                                      </p:cBhvr>
                                    </p:animEffect>
                                    <p:anim calcmode="lin" valueType="num">
                                      <p:cBhvr>
                                        <p:cTn id="32" dur="2000" fill="hold"/>
                                        <p:tgtEl>
                                          <p:spTgt spid="20"/>
                                        </p:tgtEl>
                                        <p:attrNameLst>
                                          <p:attrName>ppt_w</p:attrName>
                                        </p:attrNameLst>
                                      </p:cBhvr>
                                      <p:tavLst>
                                        <p:tav tm="0" fmla="#ppt_w*sin(2.5*pi*$)">
                                          <p:val>
                                            <p:fltVal val="0"/>
                                          </p:val>
                                        </p:tav>
                                        <p:tav tm="100000">
                                          <p:val>
                                            <p:fltVal val="1"/>
                                          </p:val>
                                        </p:tav>
                                      </p:tavLst>
                                    </p:anim>
                                    <p:anim calcmode="lin" valueType="num">
                                      <p:cBhvr>
                                        <p:cTn id="33" dur="2000" fill="hold"/>
                                        <p:tgtEl>
                                          <p:spTgt spid="20"/>
                                        </p:tgtEl>
                                        <p:attrNameLst>
                                          <p:attrName>ppt_h</p:attrName>
                                        </p:attrNameLst>
                                      </p:cBhvr>
                                      <p:tavLst>
                                        <p:tav tm="0">
                                          <p:val>
                                            <p:strVal val="#ppt_h"/>
                                          </p:val>
                                        </p:tav>
                                        <p:tav tm="100000">
                                          <p:val>
                                            <p:strVal val="#ppt_h"/>
                                          </p:val>
                                        </p:tav>
                                      </p:tavLst>
                                    </p:anim>
                                  </p:childTnLst>
                                </p:cTn>
                              </p:par>
                            </p:childTnLst>
                          </p:cTn>
                        </p:par>
                        <p:par>
                          <p:cTn id="34" fill="hold">
                            <p:stCondLst>
                              <p:cond delay="10750"/>
                            </p:stCondLst>
                            <p:childTnLst>
                              <p:par>
                                <p:cTn id="35" presetID="45" presetClass="entr" presetSubtype="0" fill="hold" grpId="0" nodeType="afterEffect">
                                  <p:stCondLst>
                                    <p:cond delay="50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2000"/>
                                        <p:tgtEl>
                                          <p:spTgt spid="19"/>
                                        </p:tgtEl>
                                      </p:cBhvr>
                                    </p:animEffect>
                                    <p:anim calcmode="lin" valueType="num">
                                      <p:cBhvr>
                                        <p:cTn id="38" dur="2000" fill="hold"/>
                                        <p:tgtEl>
                                          <p:spTgt spid="19"/>
                                        </p:tgtEl>
                                        <p:attrNameLst>
                                          <p:attrName>ppt_w</p:attrName>
                                        </p:attrNameLst>
                                      </p:cBhvr>
                                      <p:tavLst>
                                        <p:tav tm="0" fmla="#ppt_w*sin(2.5*pi*$)">
                                          <p:val>
                                            <p:fltVal val="0"/>
                                          </p:val>
                                        </p:tav>
                                        <p:tav tm="100000">
                                          <p:val>
                                            <p:fltVal val="1"/>
                                          </p:val>
                                        </p:tav>
                                      </p:tavLst>
                                    </p:anim>
                                    <p:anim calcmode="lin" valueType="num">
                                      <p:cBhvr>
                                        <p:cTn id="39" dur="2000" fill="hold"/>
                                        <p:tgtEl>
                                          <p:spTgt spid="19"/>
                                        </p:tgtEl>
                                        <p:attrNameLst>
                                          <p:attrName>ppt_h</p:attrName>
                                        </p:attrNameLst>
                                      </p:cBhvr>
                                      <p:tavLst>
                                        <p:tav tm="0">
                                          <p:val>
                                            <p:strVal val="#ppt_h"/>
                                          </p:val>
                                        </p:tav>
                                        <p:tav tm="100000">
                                          <p:val>
                                            <p:strVal val="#ppt_h"/>
                                          </p:val>
                                        </p:tav>
                                      </p:tavLst>
                                    </p:anim>
                                  </p:childTnLst>
                                </p:cTn>
                              </p:par>
                            </p:childTnLst>
                          </p:cTn>
                        </p:par>
                        <p:par>
                          <p:cTn id="40" fill="hold">
                            <p:stCondLst>
                              <p:cond delay="13250"/>
                            </p:stCondLst>
                            <p:childTnLst>
                              <p:par>
                                <p:cTn id="41" presetID="53" presetClass="entr" presetSubtype="16" fill="hold" grpId="0" nodeType="afterEffect">
                                  <p:stCondLst>
                                    <p:cond delay="100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7" grpId="0" animBg="1"/>
      <p:bldP spid="18" grpId="0" animBg="1"/>
      <p:bldP spid="19" grpId="0" animBg="1"/>
      <p:bldP spid="20" grpId="0" animBg="1"/>
      <p:bldP spid="2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216" y="-23870"/>
            <a:ext cx="6112846" cy="33778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216" y="3497752"/>
            <a:ext cx="6098559" cy="3390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角丸四角形 10"/>
          <p:cNvSpPr/>
          <p:nvPr/>
        </p:nvSpPr>
        <p:spPr>
          <a:xfrm>
            <a:off x="2190307" y="190614"/>
            <a:ext cx="2285124" cy="445680"/>
          </a:xfrm>
          <a:prstGeom prst="roundRect">
            <a:avLst/>
          </a:prstGeom>
          <a:solidFill>
            <a:schemeClr val="bg1"/>
          </a:solidFill>
          <a:ln w="3810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000" b="0" i="0" u="sng" strike="noStrike" kern="1200" cap="none" spc="0" normalizeH="0" baseline="0" noProof="0" dirty="0">
                <a:ln>
                  <a:noFill/>
                </a:ln>
                <a:solidFill>
                  <a:prstClr val="white"/>
                </a:solidFill>
                <a:effectLst/>
                <a:uLnTx/>
                <a:uFillTx/>
                <a:latin typeface="HGP創英角ﾎﾟｯﾌﾟ体" panose="040B0A00000000000000" pitchFamily="50" charset="-128"/>
                <a:ea typeface="HGP創英角ﾎﾟｯﾌﾟ体" panose="040B0A00000000000000" pitchFamily="50" charset="-128"/>
                <a:cs typeface="+mn-cs"/>
              </a:rPr>
              <a:t>きまり</a:t>
            </a:r>
            <a:r>
              <a:rPr kumimoji="1" lang="ja-JP" altLang="en-US" sz="20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がある</a:t>
            </a:r>
          </a:p>
        </p:txBody>
      </p:sp>
      <p:sp>
        <p:nvSpPr>
          <p:cNvPr id="12" name="角丸四角形 11"/>
          <p:cNvSpPr/>
          <p:nvPr/>
        </p:nvSpPr>
        <p:spPr>
          <a:xfrm>
            <a:off x="778442" y="2401299"/>
            <a:ext cx="2285124" cy="445680"/>
          </a:xfrm>
          <a:prstGeom prst="roundRect">
            <a:avLst/>
          </a:prstGeom>
          <a:solidFill>
            <a:schemeClr val="bg1"/>
          </a:solidFill>
          <a:ln w="3810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000" b="0" i="0" u="none" strike="noStrike" kern="1200" cap="none" spc="0" normalizeH="0" baseline="0" noProof="0" dirty="0">
                <a:ln>
                  <a:noFill/>
                </a:ln>
                <a:solidFill>
                  <a:prstClr val="white"/>
                </a:solidFill>
                <a:effectLst/>
                <a:uLnTx/>
                <a:uFillTx/>
                <a:latin typeface="HGP創英角ﾎﾟｯﾌﾟ体" panose="040B0A00000000000000" pitchFamily="50" charset="-128"/>
                <a:ea typeface="HGP創英角ﾎﾟｯﾌﾟ体" panose="040B0A00000000000000" pitchFamily="50" charset="-128"/>
                <a:cs typeface="+mn-cs"/>
              </a:rPr>
              <a:t>病気やけが</a:t>
            </a:r>
            <a:r>
              <a:rPr kumimoji="1" lang="ja-JP" altLang="en-US" sz="20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の時</a:t>
            </a:r>
          </a:p>
        </p:txBody>
      </p:sp>
      <p:sp>
        <p:nvSpPr>
          <p:cNvPr id="14" name="角丸四角形 13"/>
          <p:cNvSpPr/>
          <p:nvPr/>
        </p:nvSpPr>
        <p:spPr>
          <a:xfrm>
            <a:off x="2190307" y="3643356"/>
            <a:ext cx="2285124" cy="445680"/>
          </a:xfrm>
          <a:prstGeom prst="roundRect">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000" b="0" i="0" u="none" strike="noStrike" kern="1200" cap="none" spc="0" normalizeH="0" baseline="0" noProof="0" dirty="0">
                <a:ln>
                  <a:noFill/>
                </a:ln>
                <a:solidFill>
                  <a:prstClr val="white"/>
                </a:solidFill>
                <a:effectLst/>
                <a:uLnTx/>
                <a:uFillTx/>
                <a:latin typeface="HGP創英角ﾎﾟｯﾌﾟ体" panose="040B0A00000000000000" pitchFamily="50" charset="-128"/>
                <a:ea typeface="HGP創英角ﾎﾟｯﾌﾟ体" panose="040B0A00000000000000" pitchFamily="50" charset="-128"/>
                <a:cs typeface="+mn-cs"/>
              </a:rPr>
              <a:t>きまり</a:t>
            </a:r>
            <a:r>
              <a:rPr kumimoji="1" lang="ja-JP" altLang="en-US" sz="20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がない</a:t>
            </a:r>
          </a:p>
        </p:txBody>
      </p:sp>
      <p:sp>
        <p:nvSpPr>
          <p:cNvPr id="15" name="角丸四角形 14"/>
          <p:cNvSpPr/>
          <p:nvPr/>
        </p:nvSpPr>
        <p:spPr>
          <a:xfrm>
            <a:off x="688308" y="5955213"/>
            <a:ext cx="2803572" cy="445680"/>
          </a:xfrm>
          <a:prstGeom prst="roundRect">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000" b="1" i="0" u="none" strike="noStrike" kern="1200" cap="none" spc="0" normalizeH="0" baseline="0" noProof="0" dirty="0">
                <a:ln>
                  <a:noFill/>
                </a:ln>
                <a:solidFill>
                  <a:prstClr val="white"/>
                </a:solidFill>
                <a:effectLst/>
                <a:uLnTx/>
                <a:uFillTx/>
                <a:latin typeface="游ゴシック" panose="020B0400000000000000" pitchFamily="50" charset="-128"/>
                <a:ea typeface="游ゴシック" panose="020B0400000000000000" pitchFamily="50" charset="-128"/>
                <a:cs typeface="+mn-cs"/>
              </a:rPr>
              <a:t>病気・けが</a:t>
            </a:r>
            <a:r>
              <a:rPr kumimoji="1" lang="ja-JP" altLang="en-US" sz="20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じゃない時</a:t>
            </a:r>
          </a:p>
        </p:txBody>
      </p:sp>
      <p:sp>
        <p:nvSpPr>
          <p:cNvPr id="4" name="テキスト ボックス 3"/>
          <p:cNvSpPr txBox="1"/>
          <p:nvPr/>
        </p:nvSpPr>
        <p:spPr>
          <a:xfrm>
            <a:off x="672338" y="3009642"/>
            <a:ext cx="5489815" cy="369332"/>
          </a:xfrm>
          <a:prstGeom prst="rect">
            <a:avLst/>
          </a:prstGeom>
          <a:solidFill>
            <a:schemeClr val="bg1"/>
          </a:solid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n-cs"/>
            </a:endParaRPr>
          </a:p>
        </p:txBody>
      </p:sp>
      <p:sp>
        <p:nvSpPr>
          <p:cNvPr id="18" name="テキスト ボックス 17"/>
          <p:cNvSpPr txBox="1"/>
          <p:nvPr/>
        </p:nvSpPr>
        <p:spPr>
          <a:xfrm>
            <a:off x="1036717" y="6519320"/>
            <a:ext cx="5269785" cy="369332"/>
          </a:xfrm>
          <a:prstGeom prst="rect">
            <a:avLst/>
          </a:prstGeom>
          <a:solidFill>
            <a:schemeClr val="bg1"/>
          </a:solid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n-cs"/>
            </a:endParaRPr>
          </a:p>
        </p:txBody>
      </p:sp>
      <p:sp>
        <p:nvSpPr>
          <p:cNvPr id="5" name="テキスト ボックス 4"/>
          <p:cNvSpPr txBox="1"/>
          <p:nvPr/>
        </p:nvSpPr>
        <p:spPr>
          <a:xfrm>
            <a:off x="6571291" y="2192205"/>
            <a:ext cx="1723549" cy="461665"/>
          </a:xfrm>
          <a:prstGeom prst="rect">
            <a:avLst/>
          </a:prstGeom>
          <a:solidFill>
            <a:schemeClr val="bg1"/>
          </a:solid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元気になる</a:t>
            </a:r>
          </a:p>
        </p:txBody>
      </p:sp>
      <p:sp>
        <p:nvSpPr>
          <p:cNvPr id="6" name="テキスト ボックス 5"/>
          <p:cNvSpPr txBox="1"/>
          <p:nvPr/>
        </p:nvSpPr>
        <p:spPr>
          <a:xfrm>
            <a:off x="6333509" y="5598051"/>
            <a:ext cx="2339102" cy="1200329"/>
          </a:xfrm>
          <a:prstGeom prst="rect">
            <a:avLst/>
          </a:prstGeom>
          <a:solidFill>
            <a:schemeClr val="bg1"/>
          </a:solid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HGP創英角ﾎﾟｯﾌﾟ体" panose="040B0A00000000000000" pitchFamily="50" charset="-128"/>
                <a:ea typeface="HGP創英角ﾎﾟｯﾌﾟ体" panose="040B0A00000000000000" pitchFamily="50" charset="-128"/>
                <a:cs typeface="+mn-cs"/>
              </a:rPr>
              <a:t>　</a:t>
            </a:r>
            <a:r>
              <a:rPr kumimoji="1" lang="ja-JP" altLang="en-US" sz="24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身体が</a:t>
            </a:r>
            <a:endParaRPr kumimoji="1" lang="en-US" altLang="ja-JP" sz="24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　心が</a:t>
            </a:r>
            <a:endParaRPr kumimoji="1" lang="en-US" altLang="ja-JP" sz="24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人間がこわれる</a:t>
            </a:r>
            <a:endParaRPr kumimoji="1" lang="en-US" altLang="ja-JP" sz="24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endParaRPr>
          </a:p>
        </p:txBody>
      </p:sp>
      <p:sp>
        <p:nvSpPr>
          <p:cNvPr id="7" name="テキスト ボックス 6"/>
          <p:cNvSpPr txBox="1"/>
          <p:nvPr/>
        </p:nvSpPr>
        <p:spPr>
          <a:xfrm>
            <a:off x="4278010" y="952204"/>
            <a:ext cx="1467068" cy="400110"/>
          </a:xfrm>
          <a:prstGeom prst="rect">
            <a:avLst/>
          </a:prstGeom>
          <a:solidFill>
            <a:schemeClr val="bg1"/>
          </a:solid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000" b="1" i="1"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正しく使う</a:t>
            </a:r>
          </a:p>
        </p:txBody>
      </p:sp>
      <p:sp>
        <p:nvSpPr>
          <p:cNvPr id="21" name="円/楕円 20"/>
          <p:cNvSpPr/>
          <p:nvPr/>
        </p:nvSpPr>
        <p:spPr>
          <a:xfrm>
            <a:off x="2707886" y="4972810"/>
            <a:ext cx="1158949" cy="700601"/>
          </a:xfrm>
          <a:prstGeom prst="ellipse">
            <a:avLst/>
          </a:prstGeom>
          <a:solidFill>
            <a:schemeClr val="tx2">
              <a:lumMod val="20000"/>
              <a:lumOff val="80000"/>
            </a:schemeClr>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1" i="0" u="none" strike="noStrike" kern="1200" cap="none" spc="0" normalizeH="0" baseline="0" noProof="0" dirty="0">
                <a:ln>
                  <a:noFill/>
                </a:ln>
                <a:solidFill>
                  <a:srgbClr val="002060"/>
                </a:solidFill>
                <a:effectLst/>
                <a:uLnTx/>
                <a:uFillTx/>
                <a:latin typeface="游ゴシック Medium" panose="020B0500000000000000" pitchFamily="50" charset="-128"/>
                <a:ea typeface="游ゴシック Medium" panose="020B0500000000000000" pitchFamily="50" charset="-128"/>
                <a:cs typeface="+mn-cs"/>
              </a:rPr>
              <a:t>薬物</a:t>
            </a:r>
          </a:p>
        </p:txBody>
      </p:sp>
      <p:sp>
        <p:nvSpPr>
          <p:cNvPr id="27" name="円/楕円 26"/>
          <p:cNvSpPr/>
          <p:nvPr/>
        </p:nvSpPr>
        <p:spPr>
          <a:xfrm>
            <a:off x="2707885" y="1472667"/>
            <a:ext cx="1158949" cy="700601"/>
          </a:xfrm>
          <a:prstGeom prst="ellipse">
            <a:avLst/>
          </a:prstGeom>
          <a:solidFill>
            <a:schemeClr val="accent5">
              <a:lumMod val="20000"/>
              <a:lumOff val="80000"/>
            </a:schemeClr>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1" i="0" u="none" strike="noStrike" kern="1200" cap="none" spc="0" normalizeH="0" baseline="0" noProof="0" dirty="0">
                <a:ln>
                  <a:noFill/>
                </a:ln>
                <a:solidFill>
                  <a:srgbClr val="5B9BD5">
                    <a:lumMod val="75000"/>
                  </a:srgbClr>
                </a:solidFill>
                <a:effectLst/>
                <a:uLnTx/>
                <a:uFillTx/>
                <a:latin typeface="游ゴシック Medium" panose="020B0500000000000000" pitchFamily="50" charset="-128"/>
                <a:ea typeface="游ゴシック Medium" panose="020B0500000000000000" pitchFamily="50" charset="-128"/>
                <a:cs typeface="+mn-cs"/>
              </a:rPr>
              <a:t>薬</a:t>
            </a:r>
          </a:p>
        </p:txBody>
      </p:sp>
      <p:sp>
        <p:nvSpPr>
          <p:cNvPr id="22" name="正方形/長方形 21"/>
          <p:cNvSpPr/>
          <p:nvPr/>
        </p:nvSpPr>
        <p:spPr>
          <a:xfrm>
            <a:off x="14287" y="-4873"/>
            <a:ext cx="640541" cy="3377819"/>
          </a:xfrm>
          <a:prstGeom prst="rect">
            <a:avLst/>
          </a:prstGeom>
          <a:solidFill>
            <a:schemeClr val="bg1"/>
          </a:solidFill>
          <a:ln w="571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1" i="0" u="none" strike="noStrike" kern="1200" cap="none" spc="0" normalizeH="0" baseline="0" noProof="0" dirty="0">
                <a:ln>
                  <a:noFill/>
                </a:ln>
                <a:solidFill>
                  <a:srgbClr val="5B9BD5">
                    <a:lumMod val="50000"/>
                  </a:srgbClr>
                </a:solidFill>
                <a:effectLst/>
                <a:uLnTx/>
                <a:uFillTx/>
                <a:latin typeface="游ゴシック Medium" panose="020B0500000000000000" pitchFamily="50" charset="-128"/>
                <a:ea typeface="游ゴシック Medium" panose="020B0500000000000000" pitchFamily="50" charset="-128"/>
                <a:cs typeface="+mn-cs"/>
              </a:rPr>
              <a:t>薬の正しい使用</a:t>
            </a:r>
          </a:p>
        </p:txBody>
      </p:sp>
      <p:sp>
        <p:nvSpPr>
          <p:cNvPr id="29" name="正方形/長方形 28"/>
          <p:cNvSpPr/>
          <p:nvPr/>
        </p:nvSpPr>
        <p:spPr>
          <a:xfrm>
            <a:off x="40549" y="3417104"/>
            <a:ext cx="640541" cy="3427510"/>
          </a:xfrm>
          <a:prstGeom prst="rect">
            <a:avLst/>
          </a:prstGeom>
          <a:solidFill>
            <a:schemeClr val="bg1"/>
          </a:solid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1" i="0" u="none" strike="noStrike" kern="1200" cap="none" spc="0" normalizeH="0" baseline="0" noProof="0" dirty="0">
                <a:ln>
                  <a:noFill/>
                </a:ln>
                <a:solidFill>
                  <a:srgbClr val="44546A">
                    <a:lumMod val="75000"/>
                  </a:srgbClr>
                </a:solidFill>
                <a:effectLst/>
                <a:uLnTx/>
                <a:uFillTx/>
                <a:latin typeface="游ゴシック Medium" panose="020B0500000000000000" pitchFamily="50" charset="-128"/>
                <a:ea typeface="游ゴシック Medium" panose="020B0500000000000000" pitchFamily="50" charset="-128"/>
                <a:cs typeface="+mn-cs"/>
              </a:rPr>
              <a:t>薬物の乱用</a:t>
            </a:r>
            <a:endParaRPr kumimoji="1" lang="en-US" altLang="ja-JP" sz="1800" b="1" i="0" u="none" strike="noStrike" kern="1200" cap="none" spc="0" normalizeH="0" baseline="0" noProof="0" dirty="0">
              <a:ln>
                <a:noFill/>
              </a:ln>
              <a:solidFill>
                <a:srgbClr val="44546A">
                  <a:lumMod val="75000"/>
                </a:srgbClr>
              </a:solidFill>
              <a:effectLst/>
              <a:uLnTx/>
              <a:uFillTx/>
              <a:latin typeface="游ゴシック Medium" panose="020B0500000000000000" pitchFamily="50" charset="-128"/>
              <a:ea typeface="游ゴシック Medium" panose="020B0500000000000000" pitchFamily="50" charset="-128"/>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solidFill>
                  <a:srgbClr val="44546A">
                    <a:lumMod val="75000"/>
                  </a:srgbClr>
                </a:solidFill>
                <a:effectLst/>
                <a:uLnTx/>
                <a:uFillTx/>
                <a:latin typeface="游ゴシック Medium" panose="020B0500000000000000" pitchFamily="50" charset="-128"/>
                <a:ea typeface="游ゴシック Medium" panose="020B0500000000000000" pitchFamily="50" charset="-128"/>
                <a:cs typeface="+mn-cs"/>
              </a:rPr>
              <a:t>　</a:t>
            </a:r>
            <a:endParaRPr kumimoji="1" lang="en-US" altLang="ja-JP" sz="1000" b="1" i="0" u="none" strike="noStrike" kern="1200" cap="none" spc="0" normalizeH="0" baseline="0" noProof="0" dirty="0">
              <a:ln>
                <a:noFill/>
              </a:ln>
              <a:solidFill>
                <a:srgbClr val="44546A">
                  <a:lumMod val="75000"/>
                </a:srgbClr>
              </a:solidFill>
              <a:effectLst/>
              <a:uLnTx/>
              <a:uFillTx/>
              <a:latin typeface="游ゴシック Medium" panose="020B0500000000000000" pitchFamily="50" charset="-128"/>
              <a:ea typeface="游ゴシック Medium" panose="020B0500000000000000" pitchFamily="50" charset="-128"/>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100" b="1" i="0" u="none" strike="noStrike" kern="1200" cap="none" spc="0" normalizeH="0" baseline="0" noProof="0" dirty="0">
                <a:ln>
                  <a:noFill/>
                </a:ln>
                <a:solidFill>
                  <a:srgbClr val="44546A">
                    <a:lumMod val="75000"/>
                  </a:srgbClr>
                </a:solidFill>
                <a:effectLst/>
                <a:uLnTx/>
                <a:uFillTx/>
                <a:latin typeface="游ゴシック Medium" panose="020B0500000000000000" pitchFamily="50" charset="-128"/>
                <a:ea typeface="游ゴシック Medium" panose="020B0500000000000000" pitchFamily="50" charset="-128"/>
                <a:cs typeface="+mn-cs"/>
              </a:rPr>
              <a:t>まちがった使用</a:t>
            </a:r>
          </a:p>
        </p:txBody>
      </p:sp>
      <p:pic>
        <p:nvPicPr>
          <p:cNvPr id="24" name="図 23"/>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6000" b="94000" l="22600" r="54200">
                        <a14:foregroundMark x1="39000" y1="6000" x2="39000" y2="6000"/>
                        <a14:foregroundMark x1="30400" y1="92571" x2="30400" y2="92571"/>
                        <a14:foregroundMark x1="54200" y1="75714" x2="54200" y2="75714"/>
                        <a14:foregroundMark x1="24800" y1="21714" x2="24800" y2="21714"/>
                        <a14:foregroundMark x1="22800" y1="20857" x2="22800" y2="20857"/>
                        <a14:foregroundMark x1="23400" y1="22857" x2="23400" y2="22857"/>
                        <a14:foregroundMark x1="24200" y1="21714" x2="24200" y2="21714"/>
                        <a14:foregroundMark x1="26400" y1="21143" x2="26400" y2="21143"/>
                        <a14:foregroundMark x1="26000" y1="19429" x2="26000" y2="19429"/>
                        <a14:foregroundMark x1="25800" y1="19143" x2="25800" y2="19143"/>
                        <a14:foregroundMark x1="24800" y1="18857" x2="24800" y2="18857"/>
                        <a14:foregroundMark x1="24200" y1="20286" x2="24200" y2="20286"/>
                        <a14:foregroundMark x1="24000" y1="18857" x2="24000" y2="18857"/>
                        <a14:foregroundMark x1="23400" y1="18571" x2="23400" y2="18571"/>
                        <a14:foregroundMark x1="23200" y1="22571" x2="23200" y2="22571"/>
                        <a14:foregroundMark x1="23000" y1="23714" x2="23000" y2="23714"/>
                        <a14:foregroundMark x1="23400" y1="21143" x2="23400" y2="21143"/>
                        <a14:foregroundMark x1="22600" y1="22571" x2="22600" y2="22571"/>
                        <a14:foregroundMark x1="22600" y1="24571" x2="22600" y2="24571"/>
                        <a14:foregroundMark x1="23400" y1="25429" x2="23400" y2="25429"/>
                        <a14:foregroundMark x1="22600" y1="20857" x2="22600" y2="20857"/>
                        <a14:foregroundMark x1="23800" y1="16857" x2="23800" y2="16857"/>
                        <a14:foregroundMark x1="25200" y1="16857" x2="25200" y2="16857"/>
                        <a14:foregroundMark x1="26400" y1="17714" x2="26400" y2="17714"/>
                        <a14:foregroundMark x1="27400" y1="19714" x2="27400" y2="19714"/>
                        <a14:foregroundMark x1="28800" y1="21714" x2="28800" y2="21714"/>
                        <a14:foregroundMark x1="32600" y1="94000" x2="32600" y2="94000"/>
                      </a14:backgroundRemoval>
                    </a14:imgEffect>
                  </a14:imgLayer>
                </a14:imgProps>
              </a:ext>
              <a:ext uri="{28A0092B-C50C-407E-A947-70E740481C1C}">
                <a14:useLocalDpi xmlns:a14="http://schemas.microsoft.com/office/drawing/2010/main" val="0"/>
              </a:ext>
            </a:extLst>
          </a:blip>
          <a:srcRect l="20214" r="42868"/>
          <a:stretch/>
        </p:blipFill>
        <p:spPr>
          <a:xfrm flipH="1">
            <a:off x="6804248" y="0"/>
            <a:ext cx="1224136" cy="2321081"/>
          </a:xfrm>
          <a:prstGeom prst="rect">
            <a:avLst/>
          </a:prstGeom>
        </p:spPr>
      </p:pic>
      <p:pic>
        <p:nvPicPr>
          <p:cNvPr id="25" name="図 36"/>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231126" y="3973927"/>
            <a:ext cx="2312814" cy="1619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角丸四角形 15"/>
          <p:cNvSpPr/>
          <p:nvPr/>
        </p:nvSpPr>
        <p:spPr>
          <a:xfrm>
            <a:off x="3499098" y="5942252"/>
            <a:ext cx="2387772" cy="670062"/>
          </a:xfrm>
          <a:prstGeom prst="roundRect">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000" b="0" i="0" u="none" strike="noStrike" kern="1200" cap="none" spc="0" normalizeH="0" baseline="0" noProof="0" dirty="0">
                <a:ln>
                  <a:noFill/>
                </a:ln>
                <a:solidFill>
                  <a:prstClr val="white"/>
                </a:solidFill>
                <a:effectLst/>
                <a:uLnTx/>
                <a:uFillTx/>
                <a:latin typeface="HGP創英角ﾎﾟｯﾌﾟ体" panose="040B0A00000000000000" pitchFamily="50" charset="-128"/>
                <a:ea typeface="HGP創英角ﾎﾟｯﾌﾟ体" panose="040B0A00000000000000" pitchFamily="50" charset="-128"/>
                <a:cs typeface="+mn-cs"/>
              </a:rPr>
              <a:t>薬剤師</a:t>
            </a:r>
            <a:endParaRPr kumimoji="1" lang="en-US" altLang="ja-JP" sz="2000" b="0" i="0" u="none" strike="noStrike" kern="1200" cap="none" spc="0" normalizeH="0" baseline="0" noProof="0" dirty="0">
              <a:ln>
                <a:noFill/>
              </a:ln>
              <a:solidFill>
                <a:prstClr val="white"/>
              </a:solidFill>
              <a:effectLst/>
              <a:uLnTx/>
              <a:uFillTx/>
              <a:latin typeface="HGP創英角ﾎﾟｯﾌﾟ体" panose="040B0A00000000000000" pitchFamily="50" charset="-128"/>
              <a:ea typeface="HGP創英角ﾎﾟｯﾌﾟ体" panose="040B0A00000000000000" pitchFamily="50" charset="-128"/>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0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のさそい・おどし</a:t>
            </a:r>
          </a:p>
        </p:txBody>
      </p:sp>
      <p:sp>
        <p:nvSpPr>
          <p:cNvPr id="13" name="角丸四角形 12"/>
          <p:cNvSpPr/>
          <p:nvPr/>
        </p:nvSpPr>
        <p:spPr>
          <a:xfrm>
            <a:off x="3589564" y="2401298"/>
            <a:ext cx="2285124" cy="679467"/>
          </a:xfrm>
          <a:prstGeom prst="roundRect">
            <a:avLst/>
          </a:prstGeom>
          <a:solidFill>
            <a:schemeClr val="bg1"/>
          </a:solidFill>
          <a:ln w="3810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000" b="0" i="0" u="none" strike="noStrike" kern="1200" cap="none" spc="0" normalizeH="0" baseline="0" noProof="0" dirty="0">
                <a:ln>
                  <a:noFill/>
                </a:ln>
                <a:solidFill>
                  <a:prstClr val="white"/>
                </a:solidFill>
                <a:effectLst/>
                <a:uLnTx/>
                <a:uFillTx/>
                <a:latin typeface="HGP創英角ﾎﾟｯﾌﾟ体" panose="040B0A00000000000000" pitchFamily="50" charset="-128"/>
                <a:ea typeface="HGP創英角ﾎﾟｯﾌﾟ体" panose="040B0A00000000000000" pitchFamily="50" charset="-128"/>
                <a:cs typeface="+mn-cs"/>
              </a:rPr>
              <a:t>薬剤師</a:t>
            </a:r>
            <a:endParaRPr kumimoji="1" lang="en-US" altLang="ja-JP" sz="2000" b="0" i="0" u="none" strike="noStrike" kern="1200" cap="none" spc="0" normalizeH="0" baseline="0" noProof="0" dirty="0">
              <a:ln>
                <a:noFill/>
              </a:ln>
              <a:solidFill>
                <a:prstClr val="white"/>
              </a:solidFill>
              <a:effectLst/>
              <a:uLnTx/>
              <a:uFillTx/>
              <a:latin typeface="HGP創英角ﾎﾟｯﾌﾟ体" panose="040B0A00000000000000" pitchFamily="50" charset="-128"/>
              <a:ea typeface="HGP創英角ﾎﾟｯﾌﾟ体" panose="040B0A00000000000000" pitchFamily="50" charset="-128"/>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000"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の指導・すすめ</a:t>
            </a:r>
          </a:p>
        </p:txBody>
      </p:sp>
      <p:sp>
        <p:nvSpPr>
          <p:cNvPr id="3" name="正方形/長方形 2">
            <a:extLst>
              <a:ext uri="{FF2B5EF4-FFF2-40B4-BE49-F238E27FC236}">
                <a16:creationId xmlns:a16="http://schemas.microsoft.com/office/drawing/2014/main" id="{55ADB47E-3C22-4CA9-888E-815BDD6F2F31}"/>
              </a:ext>
            </a:extLst>
          </p:cNvPr>
          <p:cNvSpPr/>
          <p:nvPr/>
        </p:nvSpPr>
        <p:spPr>
          <a:xfrm>
            <a:off x="2267743" y="252600"/>
            <a:ext cx="1008112" cy="328245"/>
          </a:xfrm>
          <a:prstGeom prst="rect">
            <a:avLst/>
          </a:prstGeom>
          <a:solidFill>
            <a:schemeClr val="bg1"/>
          </a:solidFill>
          <a:ln w="3810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800" b="1" i="0" u="none" strike="noStrike" kern="1200" cap="none" spc="0" normalizeH="0" baseline="0" noProof="0" dirty="0">
                <a:ln>
                  <a:noFill/>
                </a:ln>
                <a:solidFill>
                  <a:srgbClr val="C00000"/>
                </a:solidFill>
                <a:effectLst/>
                <a:uLnTx/>
                <a:uFillTx/>
                <a:latin typeface="游ゴシック Medium" panose="020B0500000000000000" pitchFamily="50" charset="-128"/>
                <a:ea typeface="游ゴシック Medium" panose="020B0500000000000000" pitchFamily="50" charset="-128"/>
                <a:cs typeface="+mn-cs"/>
              </a:rPr>
              <a:t>きまり</a:t>
            </a:r>
            <a:endParaRPr kumimoji="1" lang="ja-JP" altLang="en-US" sz="1800" b="1" i="0" u="none" strike="noStrike" kern="1200" cap="none" spc="0" normalizeH="0" baseline="0" noProof="0" dirty="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endParaRPr>
          </a:p>
        </p:txBody>
      </p:sp>
      <p:sp>
        <p:nvSpPr>
          <p:cNvPr id="26" name="正方形/長方形 25">
            <a:extLst>
              <a:ext uri="{FF2B5EF4-FFF2-40B4-BE49-F238E27FC236}">
                <a16:creationId xmlns:a16="http://schemas.microsoft.com/office/drawing/2014/main" id="{CE49A6D0-7A6C-489B-A03E-0C41AE637EB5}"/>
              </a:ext>
            </a:extLst>
          </p:cNvPr>
          <p:cNvSpPr/>
          <p:nvPr/>
        </p:nvSpPr>
        <p:spPr>
          <a:xfrm>
            <a:off x="4091708" y="2467080"/>
            <a:ext cx="1165269" cy="269378"/>
          </a:xfrm>
          <a:prstGeom prst="rect">
            <a:avLst/>
          </a:prstGeom>
          <a:solidFill>
            <a:schemeClr val="bg1"/>
          </a:solidFill>
          <a:ln w="3810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800" b="1" i="0" u="none" strike="noStrike" kern="1200" cap="none" spc="0" normalizeH="0" baseline="0" noProof="0" dirty="0">
                <a:ln>
                  <a:noFill/>
                </a:ln>
                <a:solidFill>
                  <a:srgbClr val="C00000"/>
                </a:solidFill>
                <a:effectLst/>
                <a:uLnTx/>
                <a:uFillTx/>
                <a:latin typeface="游ゴシック Medium" panose="020B0500000000000000" pitchFamily="50" charset="-128"/>
                <a:ea typeface="游ゴシック Medium" panose="020B0500000000000000" pitchFamily="50" charset="-128"/>
                <a:cs typeface="+mn-cs"/>
              </a:rPr>
              <a:t>薬剤師</a:t>
            </a:r>
            <a:endParaRPr kumimoji="1" lang="en-US" altLang="ja-JP" sz="1800" b="1" i="0" u="none" strike="noStrike" kern="1200" cap="none" spc="0" normalizeH="0" baseline="0" noProof="0" dirty="0">
              <a:ln>
                <a:noFill/>
              </a:ln>
              <a:solidFill>
                <a:srgbClr val="C00000"/>
              </a:solidFill>
              <a:effectLst/>
              <a:uLnTx/>
              <a:uFillTx/>
              <a:latin typeface="游ゴシック Medium" panose="020B0500000000000000" pitchFamily="50" charset="-128"/>
              <a:ea typeface="游ゴシック Medium" panose="020B0500000000000000" pitchFamily="50" charset="-128"/>
              <a:cs typeface="+mn-cs"/>
            </a:endParaRPr>
          </a:p>
        </p:txBody>
      </p:sp>
      <p:sp>
        <p:nvSpPr>
          <p:cNvPr id="28" name="正方形/長方形 27">
            <a:extLst>
              <a:ext uri="{FF2B5EF4-FFF2-40B4-BE49-F238E27FC236}">
                <a16:creationId xmlns:a16="http://schemas.microsoft.com/office/drawing/2014/main" id="{0063EBE8-8AA9-4A31-9FD1-F7BEC951E605}"/>
              </a:ext>
            </a:extLst>
          </p:cNvPr>
          <p:cNvSpPr/>
          <p:nvPr/>
        </p:nvSpPr>
        <p:spPr>
          <a:xfrm>
            <a:off x="817955" y="2481314"/>
            <a:ext cx="1372352" cy="285650"/>
          </a:xfrm>
          <a:prstGeom prst="rect">
            <a:avLst/>
          </a:prstGeom>
          <a:solidFill>
            <a:schemeClr val="bg1"/>
          </a:solidFill>
          <a:ln w="3810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800" b="1" i="0" u="none" strike="noStrike" kern="1200" cap="none" spc="0" normalizeH="0" baseline="0" noProof="0" dirty="0">
                <a:ln>
                  <a:noFill/>
                </a:ln>
                <a:solidFill>
                  <a:srgbClr val="C00000"/>
                </a:solidFill>
                <a:effectLst/>
                <a:uLnTx/>
                <a:uFillTx/>
                <a:latin typeface="游ゴシック Medium" panose="020B0500000000000000" pitchFamily="50" charset="-128"/>
                <a:ea typeface="游ゴシック Medium" panose="020B0500000000000000" pitchFamily="50" charset="-128"/>
                <a:cs typeface="+mn-cs"/>
              </a:rPr>
              <a:t>病気やけが</a:t>
            </a:r>
            <a:endParaRPr kumimoji="1" lang="ja-JP" altLang="en-US" sz="1800" b="1" i="0" u="none" strike="noStrike" kern="1200" cap="none" spc="0" normalizeH="0" baseline="0" noProof="0" dirty="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endParaRPr>
          </a:p>
        </p:txBody>
      </p:sp>
      <p:sp>
        <p:nvSpPr>
          <p:cNvPr id="30" name="正方形/長方形 29">
            <a:extLst>
              <a:ext uri="{FF2B5EF4-FFF2-40B4-BE49-F238E27FC236}">
                <a16:creationId xmlns:a16="http://schemas.microsoft.com/office/drawing/2014/main" id="{F9B249C8-CDA6-499E-BFE1-21EDD454A751}"/>
              </a:ext>
            </a:extLst>
          </p:cNvPr>
          <p:cNvSpPr/>
          <p:nvPr/>
        </p:nvSpPr>
        <p:spPr>
          <a:xfrm>
            <a:off x="2267743" y="3720754"/>
            <a:ext cx="1002683" cy="315186"/>
          </a:xfrm>
          <a:prstGeom prst="rect">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800" b="1" i="0" u="none" strike="noStrike" kern="1200" cap="none" spc="0" normalizeH="0" baseline="0" noProof="0" dirty="0">
                <a:ln>
                  <a:noFill/>
                </a:ln>
                <a:solidFill>
                  <a:srgbClr val="C00000"/>
                </a:solidFill>
                <a:effectLst/>
                <a:uLnTx/>
                <a:uFillTx/>
                <a:latin typeface="游ゴシック Medium" panose="020B0500000000000000" pitchFamily="50" charset="-128"/>
                <a:ea typeface="游ゴシック Medium" panose="020B0500000000000000" pitchFamily="50" charset="-128"/>
                <a:cs typeface="+mn-cs"/>
              </a:rPr>
              <a:t>きまり</a:t>
            </a:r>
            <a:endParaRPr kumimoji="1" lang="ja-JP" altLang="en-US" sz="1800" b="1" i="0" u="none" strike="noStrike" kern="1200" cap="none" spc="0" normalizeH="0" baseline="0" noProof="0" dirty="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endParaRPr>
          </a:p>
        </p:txBody>
      </p:sp>
      <p:sp>
        <p:nvSpPr>
          <p:cNvPr id="31" name="正方形/長方形 30">
            <a:extLst>
              <a:ext uri="{FF2B5EF4-FFF2-40B4-BE49-F238E27FC236}">
                <a16:creationId xmlns:a16="http://schemas.microsoft.com/office/drawing/2014/main" id="{018834DE-96F1-4C16-963A-01550F4724AA}"/>
              </a:ext>
            </a:extLst>
          </p:cNvPr>
          <p:cNvSpPr/>
          <p:nvPr/>
        </p:nvSpPr>
        <p:spPr>
          <a:xfrm>
            <a:off x="3589564" y="5986725"/>
            <a:ext cx="2263891" cy="314111"/>
          </a:xfrm>
          <a:prstGeom prst="rect">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800" b="1" i="0" u="none" strike="noStrike" kern="1200" cap="none" spc="0" normalizeH="0" baseline="0" noProof="0" dirty="0">
                <a:ln>
                  <a:noFill/>
                </a:ln>
                <a:solidFill>
                  <a:srgbClr val="C00000"/>
                </a:solidFill>
                <a:effectLst/>
                <a:uLnTx/>
                <a:uFillTx/>
                <a:latin typeface="游ゴシック Medium" panose="020B0500000000000000" pitchFamily="50" charset="-128"/>
                <a:ea typeface="游ゴシック Medium" panose="020B0500000000000000" pitchFamily="50" charset="-128"/>
                <a:cs typeface="+mn-cs"/>
              </a:rPr>
              <a:t>スマホ・先輩</a:t>
            </a:r>
            <a:r>
              <a:rPr kumimoji="1" lang="ja-JP" altLang="en-US" b="1" dirty="0">
                <a:solidFill>
                  <a:srgbClr val="C00000"/>
                </a:solidFill>
                <a:latin typeface="游ゴシック Medium" panose="020B0500000000000000" pitchFamily="50" charset="-128"/>
                <a:ea typeface="游ゴシック Medium" panose="020B0500000000000000" pitchFamily="50" charset="-128"/>
              </a:rPr>
              <a:t>・</a:t>
            </a:r>
            <a:r>
              <a:rPr kumimoji="1" lang="ja-JP" altLang="en-US" sz="1800" b="1" i="0" u="none" strike="noStrike" kern="1200" cap="none" spc="0" normalizeH="0" baseline="0" noProof="0" dirty="0">
                <a:ln>
                  <a:noFill/>
                </a:ln>
                <a:solidFill>
                  <a:srgbClr val="C00000"/>
                </a:solidFill>
                <a:effectLst/>
                <a:uLnTx/>
                <a:uFillTx/>
                <a:latin typeface="游ゴシック Medium" panose="020B0500000000000000" pitchFamily="50" charset="-128"/>
                <a:ea typeface="游ゴシック Medium" panose="020B0500000000000000" pitchFamily="50" charset="-128"/>
                <a:cs typeface="+mn-cs"/>
              </a:rPr>
              <a:t>･･</a:t>
            </a:r>
            <a:endParaRPr kumimoji="1" lang="en-US" altLang="ja-JP" sz="1800" b="1" i="0" u="none" strike="noStrike" kern="1200" cap="none" spc="0" normalizeH="0" baseline="0" noProof="0" dirty="0">
              <a:ln>
                <a:noFill/>
              </a:ln>
              <a:solidFill>
                <a:srgbClr val="C00000"/>
              </a:solidFill>
              <a:effectLst/>
              <a:uLnTx/>
              <a:uFillTx/>
              <a:latin typeface="游ゴシック Medium" panose="020B0500000000000000" pitchFamily="50" charset="-128"/>
              <a:ea typeface="游ゴシック Medium" panose="020B0500000000000000" pitchFamily="50" charset="-128"/>
              <a:cs typeface="+mn-cs"/>
            </a:endParaRPr>
          </a:p>
        </p:txBody>
      </p:sp>
      <p:sp>
        <p:nvSpPr>
          <p:cNvPr id="32" name="正方形/長方形 31">
            <a:extLst>
              <a:ext uri="{FF2B5EF4-FFF2-40B4-BE49-F238E27FC236}">
                <a16:creationId xmlns:a16="http://schemas.microsoft.com/office/drawing/2014/main" id="{390F1930-4822-49A0-BF0F-FD11C7C3E28D}"/>
              </a:ext>
            </a:extLst>
          </p:cNvPr>
          <p:cNvSpPr/>
          <p:nvPr/>
        </p:nvSpPr>
        <p:spPr>
          <a:xfrm>
            <a:off x="736071" y="6005274"/>
            <a:ext cx="1379820" cy="326146"/>
          </a:xfrm>
          <a:prstGeom prst="rect">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800" b="1" i="0" u="none" strike="noStrike" kern="1200" cap="none" spc="0" normalizeH="0" baseline="0" noProof="0" dirty="0">
                <a:ln>
                  <a:noFill/>
                </a:ln>
                <a:solidFill>
                  <a:srgbClr val="C00000"/>
                </a:solidFill>
                <a:effectLst/>
                <a:uLnTx/>
                <a:uFillTx/>
                <a:latin typeface="游ゴシック Medium" panose="020B0500000000000000" pitchFamily="50" charset="-128"/>
                <a:ea typeface="游ゴシック Medium" panose="020B0500000000000000" pitchFamily="50" charset="-128"/>
                <a:cs typeface="+mn-cs"/>
              </a:rPr>
              <a:t>病気やけが</a:t>
            </a:r>
            <a:endParaRPr kumimoji="1" lang="ja-JP" altLang="en-US" sz="1800" b="1" i="0" u="none" strike="noStrike" kern="1200" cap="none" spc="0" normalizeH="0" baseline="0" noProof="0" dirty="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endParaRPr>
          </a:p>
        </p:txBody>
      </p:sp>
      <p:sp>
        <p:nvSpPr>
          <p:cNvPr id="8" name="正方形/長方形 7">
            <a:extLst>
              <a:ext uri="{FF2B5EF4-FFF2-40B4-BE49-F238E27FC236}">
                <a16:creationId xmlns:a16="http://schemas.microsoft.com/office/drawing/2014/main" id="{F776254E-6A4D-4A9C-8879-0D3200642A83}"/>
              </a:ext>
            </a:extLst>
          </p:cNvPr>
          <p:cNvSpPr/>
          <p:nvPr/>
        </p:nvSpPr>
        <p:spPr>
          <a:xfrm>
            <a:off x="4525624" y="4184931"/>
            <a:ext cx="1126496" cy="60932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Trebuchet MS"/>
              <a:ea typeface="HGｺﾞｼｯｸM" panose="020B0609000000000000" pitchFamily="49" charset="-128"/>
              <a:cs typeface="+mn-cs"/>
            </a:endParaRPr>
          </a:p>
        </p:txBody>
      </p:sp>
      <p:sp>
        <p:nvSpPr>
          <p:cNvPr id="17" name="テキスト ボックス 16"/>
          <p:cNvSpPr txBox="1"/>
          <p:nvPr/>
        </p:nvSpPr>
        <p:spPr>
          <a:xfrm>
            <a:off x="4216995" y="4163058"/>
            <a:ext cx="1483573" cy="707886"/>
          </a:xfrm>
          <a:prstGeom prst="rect">
            <a:avLst/>
          </a:prstGeom>
          <a:solidFill>
            <a:schemeClr val="bg1"/>
          </a:solid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000" b="1" i="1"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ゆうわくに</a:t>
            </a:r>
            <a:endParaRPr kumimoji="1" lang="en-US" altLang="ja-JP" sz="2000" b="1" i="1"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000" b="1" i="1"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負けて</a:t>
            </a:r>
          </a:p>
        </p:txBody>
      </p:sp>
      <p:sp>
        <p:nvSpPr>
          <p:cNvPr id="9" name="正方形/長方形 8">
            <a:extLst>
              <a:ext uri="{FF2B5EF4-FFF2-40B4-BE49-F238E27FC236}">
                <a16:creationId xmlns:a16="http://schemas.microsoft.com/office/drawing/2014/main" id="{D8647A14-700C-429C-B534-A65FDDF7DCA2}"/>
              </a:ext>
            </a:extLst>
          </p:cNvPr>
          <p:cNvSpPr/>
          <p:nvPr/>
        </p:nvSpPr>
        <p:spPr>
          <a:xfrm>
            <a:off x="4475431" y="5209051"/>
            <a:ext cx="1265090" cy="38348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Trebuchet MS"/>
              <a:ea typeface="HGｺﾞｼｯｸM" panose="020B0609000000000000" pitchFamily="49" charset="-128"/>
              <a:cs typeface="+mn-cs"/>
            </a:endParaRPr>
          </a:p>
        </p:txBody>
      </p:sp>
      <p:sp>
        <p:nvSpPr>
          <p:cNvPr id="19" name="テキスト ボックス 18"/>
          <p:cNvSpPr txBox="1"/>
          <p:nvPr/>
        </p:nvSpPr>
        <p:spPr>
          <a:xfrm>
            <a:off x="4278010" y="5182307"/>
            <a:ext cx="1530491" cy="707886"/>
          </a:xfrm>
          <a:prstGeom prst="rect">
            <a:avLst/>
          </a:prstGeom>
          <a:solidFill>
            <a:schemeClr val="bg1"/>
          </a:solid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000" b="1" i="1"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こっそり</a:t>
            </a:r>
            <a:endParaRPr kumimoji="1" lang="en-US" altLang="ja-JP" sz="2000" b="1" i="1"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000" b="1" i="1"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使う</a:t>
            </a:r>
            <a:endParaRPr kumimoji="1" lang="en-US" altLang="ja-JP" sz="2000" b="1" i="1"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endParaRPr>
          </a:p>
        </p:txBody>
      </p:sp>
      <p:sp>
        <p:nvSpPr>
          <p:cNvPr id="2" name="正方形/長方形 1">
            <a:extLst>
              <a:ext uri="{FF2B5EF4-FFF2-40B4-BE49-F238E27FC236}">
                <a16:creationId xmlns:a16="http://schemas.microsoft.com/office/drawing/2014/main" id="{6C02EC7C-B71D-2AE4-93BE-A8BC7154BD63}"/>
              </a:ext>
            </a:extLst>
          </p:cNvPr>
          <p:cNvSpPr/>
          <p:nvPr/>
        </p:nvSpPr>
        <p:spPr>
          <a:xfrm>
            <a:off x="23216" y="3399583"/>
            <a:ext cx="9105867" cy="3445031"/>
          </a:xfrm>
          <a:prstGeom prst="rect">
            <a:avLst/>
          </a:prstGeom>
          <a:solidFill>
            <a:srgbClr val="4F81BD">
              <a:lumMod val="20000"/>
              <a:lumOff val="80000"/>
            </a:srgbClr>
          </a:solidFill>
          <a:ln w="57150" cap="flat" cmpd="sng" algn="ctr">
            <a:solidFill>
              <a:srgbClr val="1F497D">
                <a:lumMod val="75000"/>
              </a:srgbClr>
            </a:solid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Trebuchet MS"/>
              <a:ea typeface="HGｺﾞｼｯｸM" panose="020B0609000000000000" pitchFamily="49" charset="-128"/>
              <a:cs typeface="+mn-cs"/>
            </a:endParaRPr>
          </a:p>
        </p:txBody>
      </p:sp>
      <p:cxnSp>
        <p:nvCxnSpPr>
          <p:cNvPr id="20" name="直線コネクタ 19">
            <a:extLst>
              <a:ext uri="{FF2B5EF4-FFF2-40B4-BE49-F238E27FC236}">
                <a16:creationId xmlns:a16="http://schemas.microsoft.com/office/drawing/2014/main" id="{DD71E418-EA0B-029F-C5CB-4F62C6E61D08}"/>
              </a:ext>
            </a:extLst>
          </p:cNvPr>
          <p:cNvCxnSpPr>
            <a:cxnSpLocks/>
          </p:cNvCxnSpPr>
          <p:nvPr/>
        </p:nvCxnSpPr>
        <p:spPr>
          <a:xfrm>
            <a:off x="31229" y="3398107"/>
            <a:ext cx="9097568" cy="29724"/>
          </a:xfrm>
          <a:prstGeom prst="line">
            <a:avLst/>
          </a:prstGeom>
          <a:ln w="762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840823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theme1.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70</TotalTime>
  <Words>566</Words>
  <Application>Microsoft Office PowerPoint</Application>
  <PresentationFormat>画面に合わせる (4:3)</PresentationFormat>
  <Paragraphs>104</Paragraphs>
  <Slides>4</Slides>
  <Notes>4</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4</vt:i4>
      </vt:variant>
    </vt:vector>
  </HeadingPairs>
  <TitlesOfParts>
    <vt:vector size="13" baseType="lpstr">
      <vt:lpstr>HGP創英角ｺﾞｼｯｸUB</vt:lpstr>
      <vt:lpstr>HGP創英角ﾎﾟｯﾌﾟ体</vt:lpstr>
      <vt:lpstr>游ゴシック</vt:lpstr>
      <vt:lpstr>游ゴシック Light</vt:lpstr>
      <vt:lpstr>游ゴシック Medium</vt:lpstr>
      <vt:lpstr>Arial</vt:lpstr>
      <vt:lpstr>Times New Roman</vt:lpstr>
      <vt:lpstr>Trebuchet MS</vt:lpstr>
      <vt:lpstr>1_Office テーマ</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哲太 加藤</dc:creator>
  <cp:lastModifiedBy>新太郎 創</cp:lastModifiedBy>
  <cp:revision>2</cp:revision>
  <dcterms:created xsi:type="dcterms:W3CDTF">2025-11-18T05:56:49Z</dcterms:created>
  <dcterms:modified xsi:type="dcterms:W3CDTF">2025-11-19T01:17:11Z</dcterms:modified>
</cp:coreProperties>
</file>